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84" r:id="rId3"/>
    <p:sldId id="290" r:id="rId4"/>
    <p:sldId id="285" r:id="rId5"/>
    <p:sldId id="277" r:id="rId6"/>
    <p:sldId id="286" r:id="rId7"/>
    <p:sldId id="257" r:id="rId8"/>
    <p:sldId id="271" r:id="rId9"/>
    <p:sldId id="258" r:id="rId10"/>
    <p:sldId id="260" r:id="rId11"/>
    <p:sldId id="259" r:id="rId12"/>
    <p:sldId id="273" r:id="rId13"/>
    <p:sldId id="288" r:id="rId14"/>
    <p:sldId id="261" r:id="rId15"/>
    <p:sldId id="264" r:id="rId16"/>
    <p:sldId id="265" r:id="rId17"/>
    <p:sldId id="266"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4E71951F-4B20-4E3F-9ABE-FB6A3E2D6F50}">
          <p14:sldIdLst>
            <p14:sldId id="274"/>
            <p14:sldId id="284"/>
          </p14:sldIdLst>
        </p14:section>
        <p14:section name="Introduction and Team" id="{95C815DC-C445-4399-9EC7-E9855CCAF363}">
          <p14:sldIdLst>
            <p14:sldId id="290"/>
            <p14:sldId id="285"/>
            <p14:sldId id="277"/>
          </p14:sldIdLst>
        </p14:section>
        <p14:section name="Data Overview" id="{28182B4C-9C12-4F3F-9C27-9E672C05CA29}">
          <p14:sldIdLst>
            <p14:sldId id="286"/>
            <p14:sldId id="257"/>
          </p14:sldIdLst>
        </p14:section>
        <p14:section name="Analysis and Visualization" id="{91F66EB1-0C4F-446C-8177-EE5C687B9554}">
          <p14:sldIdLst>
            <p14:sldId id="271"/>
            <p14:sldId id="258"/>
            <p14:sldId id="260"/>
            <p14:sldId id="259"/>
            <p14:sldId id="273"/>
          </p14:sldIdLst>
        </p14:section>
        <p14:section name="Insights and Answers" id="{FFE65AEE-2C18-4674-ADA5-AAF39C1A5EDB}">
          <p14:sldIdLst>
            <p14:sldId id="288"/>
            <p14:sldId id="261"/>
            <p14:sldId id="264"/>
            <p14:sldId id="265"/>
            <p14:sldId id="266"/>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AFDA2-5E73-4E14-9AEB-F28AB753796A}" v="40" dt="2024-09-20T10:23:34.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8" d="100"/>
          <a:sy n="98" d="100"/>
        </p:scale>
        <p:origin x="8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Sishira" userId="f75eda18-f4b5-40c8-aa91-760fae6f2d35" providerId="ADAL" clId="{C41AFDA2-5E73-4E14-9AEB-F28AB753796A}"/>
    <pc:docChg chg="undo custSel addSld delSld modSld sldOrd addSection delSection modSection">
      <pc:chgData name="Mishra, Sishira" userId="f75eda18-f4b5-40c8-aa91-760fae6f2d35" providerId="ADAL" clId="{C41AFDA2-5E73-4E14-9AEB-F28AB753796A}" dt="2024-09-20T10:32:51.287" v="626" actId="20577"/>
      <pc:docMkLst>
        <pc:docMk/>
      </pc:docMkLst>
      <pc:sldChg chg="del">
        <pc:chgData name="Mishra, Sishira" userId="f75eda18-f4b5-40c8-aa91-760fae6f2d35" providerId="ADAL" clId="{C41AFDA2-5E73-4E14-9AEB-F28AB753796A}" dt="2024-09-20T05:57:10.354" v="0" actId="47"/>
        <pc:sldMkLst>
          <pc:docMk/>
          <pc:sldMk cId="1831633595" sldId="256"/>
        </pc:sldMkLst>
      </pc:sldChg>
      <pc:sldChg chg="modSp mod ord">
        <pc:chgData name="Mishra, Sishira" userId="f75eda18-f4b5-40c8-aa91-760fae6f2d35" providerId="ADAL" clId="{C41AFDA2-5E73-4E14-9AEB-F28AB753796A}" dt="2024-09-20T10:17:14.932" v="297" actId="1076"/>
        <pc:sldMkLst>
          <pc:docMk/>
          <pc:sldMk cId="956539514" sldId="257"/>
        </pc:sldMkLst>
        <pc:spChg chg="mod">
          <ac:chgData name="Mishra, Sishira" userId="f75eda18-f4b5-40c8-aa91-760fae6f2d35" providerId="ADAL" clId="{C41AFDA2-5E73-4E14-9AEB-F28AB753796A}" dt="2024-09-20T10:17:12.224" v="295" actId="1076"/>
          <ac:spMkLst>
            <pc:docMk/>
            <pc:sldMk cId="956539514" sldId="257"/>
            <ac:spMk id="2" creationId="{A53DA04B-7172-BD8D-F46F-0F731FC4540E}"/>
          </ac:spMkLst>
        </pc:spChg>
        <pc:picChg chg="mod">
          <ac:chgData name="Mishra, Sishira" userId="f75eda18-f4b5-40c8-aa91-760fae6f2d35" providerId="ADAL" clId="{C41AFDA2-5E73-4E14-9AEB-F28AB753796A}" dt="2024-09-20T10:17:14.932" v="297" actId="1076"/>
          <ac:picMkLst>
            <pc:docMk/>
            <pc:sldMk cId="956539514" sldId="257"/>
            <ac:picMk id="5" creationId="{E6F7729C-CD86-2A07-864D-86A2815D53A9}"/>
          </ac:picMkLst>
        </pc:picChg>
      </pc:sldChg>
      <pc:sldChg chg="addSp delSp modSp mod ord setBg addAnim delAnim setClrOvrMap delDesignElem">
        <pc:chgData name="Mishra, Sishira" userId="f75eda18-f4b5-40c8-aa91-760fae6f2d35" providerId="ADAL" clId="{C41AFDA2-5E73-4E14-9AEB-F28AB753796A}" dt="2024-09-20T10:20:13.096" v="490" actId="242"/>
        <pc:sldMkLst>
          <pc:docMk/>
          <pc:sldMk cId="1390914376" sldId="258"/>
        </pc:sldMkLst>
        <pc:spChg chg="mod ord">
          <ac:chgData name="Mishra, Sishira" userId="f75eda18-f4b5-40c8-aa91-760fae6f2d35" providerId="ADAL" clId="{C41AFDA2-5E73-4E14-9AEB-F28AB753796A}" dt="2024-09-20T10:19:59.582" v="477" actId="20577"/>
          <ac:spMkLst>
            <pc:docMk/>
            <pc:sldMk cId="1390914376" sldId="258"/>
            <ac:spMk id="2" creationId="{E074E0C5-6C3B-70C9-C0B5-EFEBEA588DC8}"/>
          </ac:spMkLst>
        </pc:spChg>
        <pc:spChg chg="add mod">
          <ac:chgData name="Mishra, Sishira" userId="f75eda18-f4b5-40c8-aa91-760fae6f2d35" providerId="ADAL" clId="{C41AFDA2-5E73-4E14-9AEB-F28AB753796A}" dt="2024-09-20T10:20:13.096" v="490" actId="242"/>
          <ac:spMkLst>
            <pc:docMk/>
            <pc:sldMk cId="1390914376" sldId="258"/>
            <ac:spMk id="3" creationId="{4A151236-F6E5-E0B6-AF02-02149D3C2015}"/>
          </ac:spMkLst>
        </pc:spChg>
        <pc:spChg chg="add del">
          <ac:chgData name="Mishra, Sishira" userId="f75eda18-f4b5-40c8-aa91-760fae6f2d35" providerId="ADAL" clId="{C41AFDA2-5E73-4E14-9AEB-F28AB753796A}" dt="2024-09-20T10:18:23.299" v="312" actId="26606"/>
          <ac:spMkLst>
            <pc:docMk/>
            <pc:sldMk cId="1390914376" sldId="258"/>
            <ac:spMk id="11" creationId="{5964CBE2-084A-47DF-A704-CF5F6217B569}"/>
          </ac:spMkLst>
        </pc:spChg>
        <pc:spChg chg="add del">
          <ac:chgData name="Mishra, Sishira" userId="f75eda18-f4b5-40c8-aa91-760fae6f2d35" providerId="ADAL" clId="{C41AFDA2-5E73-4E14-9AEB-F28AB753796A}" dt="2024-09-20T10:18:23.299" v="312" actId="26606"/>
          <ac:spMkLst>
            <pc:docMk/>
            <pc:sldMk cId="1390914376" sldId="258"/>
            <ac:spMk id="12" creationId="{686A5CBB-E03B-4019-8BCD-78975D39E48C}"/>
          </ac:spMkLst>
        </pc:spChg>
        <pc:spChg chg="add del">
          <ac:chgData name="Mishra, Sishira" userId="f75eda18-f4b5-40c8-aa91-760fae6f2d35" providerId="ADAL" clId="{C41AFDA2-5E73-4E14-9AEB-F28AB753796A}" dt="2024-09-20T10:19:35.283" v="469" actId="26606"/>
          <ac:spMkLst>
            <pc:docMk/>
            <pc:sldMk cId="1390914376" sldId="258"/>
            <ac:spMk id="13" creationId="{04812C46-200A-4DEB-A05E-3ED6C68C2387}"/>
          </ac:spMkLst>
        </pc:spChg>
        <pc:spChg chg="add del">
          <ac:chgData name="Mishra, Sishira" userId="f75eda18-f4b5-40c8-aa91-760fae6f2d35" providerId="ADAL" clId="{C41AFDA2-5E73-4E14-9AEB-F28AB753796A}" dt="2024-09-20T05:59:31.607" v="16" actId="26606"/>
          <ac:spMkLst>
            <pc:docMk/>
            <pc:sldMk cId="1390914376" sldId="258"/>
            <ac:spMk id="14" creationId="{A4AC5506-6312-4701-8D3C-40187889A947}"/>
          </ac:spMkLst>
        </pc:spChg>
        <pc:spChg chg="add del">
          <ac:chgData name="Mishra, Sishira" userId="f75eda18-f4b5-40c8-aa91-760fae6f2d35" providerId="ADAL" clId="{C41AFDA2-5E73-4E14-9AEB-F28AB753796A}" dt="2024-09-20T10:19:35.283" v="469" actId="26606"/>
          <ac:spMkLst>
            <pc:docMk/>
            <pc:sldMk cId="1390914376" sldId="258"/>
            <ac:spMk id="15" creationId="{D1EA859B-E555-4109-94F3-6700E046E008}"/>
          </ac:spMkLst>
        </pc:spChg>
        <pc:spChg chg="add del">
          <ac:chgData name="Mishra, Sishira" userId="f75eda18-f4b5-40c8-aa91-760fae6f2d35" providerId="ADAL" clId="{C41AFDA2-5E73-4E14-9AEB-F28AB753796A}" dt="2024-09-20T05:59:30.875" v="13" actId="26606"/>
          <ac:spMkLst>
            <pc:docMk/>
            <pc:sldMk cId="1390914376" sldId="258"/>
            <ac:spMk id="16" creationId="{665DBBEF-238B-476B-96AB-8AAC3224ECEA}"/>
          </ac:spMkLst>
        </pc:spChg>
        <pc:spChg chg="add del">
          <ac:chgData name="Mishra, Sishira" userId="f75eda18-f4b5-40c8-aa91-760fae6f2d35" providerId="ADAL" clId="{C41AFDA2-5E73-4E14-9AEB-F28AB753796A}" dt="2024-09-20T05:59:30.875" v="13" actId="26606"/>
          <ac:spMkLst>
            <pc:docMk/>
            <pc:sldMk cId="1390914376" sldId="258"/>
            <ac:spMk id="17" creationId="{3FCFB1DE-0B7E-48CC-BA90-B2AB0889F9D6}"/>
          </ac:spMkLst>
        </pc:spChg>
        <pc:spChg chg="add del">
          <ac:chgData name="Mishra, Sishira" userId="f75eda18-f4b5-40c8-aa91-760fae6f2d35" providerId="ADAL" clId="{C41AFDA2-5E73-4E14-9AEB-F28AB753796A}" dt="2024-09-20T10:18:23.299" v="312" actId="26606"/>
          <ac:spMkLst>
            <pc:docMk/>
            <pc:sldMk cId="1390914376" sldId="258"/>
            <ac:spMk id="18" creationId="{94993204-9792-4E61-A83C-73D4379E2B1C}"/>
          </ac:spMkLst>
        </pc:spChg>
        <pc:spChg chg="add del">
          <ac:chgData name="Mishra, Sishira" userId="f75eda18-f4b5-40c8-aa91-760fae6f2d35" providerId="ADAL" clId="{C41AFDA2-5E73-4E14-9AEB-F28AB753796A}" dt="2024-09-20T05:59:19.893" v="9" actId="26606"/>
          <ac:spMkLst>
            <pc:docMk/>
            <pc:sldMk cId="1390914376" sldId="258"/>
            <ac:spMk id="19" creationId="{A8384FB5-9ADC-4DDC-881B-597D56F5B15D}"/>
          </ac:spMkLst>
        </pc:spChg>
        <pc:spChg chg="add del">
          <ac:chgData name="Mishra, Sishira" userId="f75eda18-f4b5-40c8-aa91-760fae6f2d35" providerId="ADAL" clId="{C41AFDA2-5E73-4E14-9AEB-F28AB753796A}" dt="2024-09-20T05:59:31.606" v="15" actId="26606"/>
          <ac:spMkLst>
            <pc:docMk/>
            <pc:sldMk cId="1390914376" sldId="258"/>
            <ac:spMk id="20" creationId="{D4771268-CB57-404A-9271-370EB28F6090}"/>
          </ac:spMkLst>
        </pc:spChg>
        <pc:spChg chg="add del">
          <ac:chgData name="Mishra, Sishira" userId="f75eda18-f4b5-40c8-aa91-760fae6f2d35" providerId="ADAL" clId="{C41AFDA2-5E73-4E14-9AEB-F28AB753796A}" dt="2024-09-20T05:59:19.893" v="9" actId="26606"/>
          <ac:spMkLst>
            <pc:docMk/>
            <pc:sldMk cId="1390914376" sldId="258"/>
            <ac:spMk id="21" creationId="{1199E1B1-A8C0-4FE8-A5A8-1CB41D69F857}"/>
          </ac:spMkLst>
        </pc:spChg>
        <pc:spChg chg="add del">
          <ac:chgData name="Mishra, Sishira" userId="f75eda18-f4b5-40c8-aa91-760fae6f2d35" providerId="ADAL" clId="{C41AFDA2-5E73-4E14-9AEB-F28AB753796A}" dt="2024-09-20T06:00:46.799" v="46" actId="26606"/>
          <ac:spMkLst>
            <pc:docMk/>
            <pc:sldMk cId="1390914376" sldId="258"/>
            <ac:spMk id="22" creationId="{A4AC5506-6312-4701-8D3C-40187889A947}"/>
          </ac:spMkLst>
        </pc:spChg>
        <pc:spChg chg="add del">
          <ac:chgData name="Mishra, Sishira" userId="f75eda18-f4b5-40c8-aa91-760fae6f2d35" providerId="ADAL" clId="{C41AFDA2-5E73-4E14-9AEB-F28AB753796A}" dt="2024-09-20T05:59:19.893" v="9" actId="26606"/>
          <ac:spMkLst>
            <pc:docMk/>
            <pc:sldMk cId="1390914376" sldId="258"/>
            <ac:spMk id="23" creationId="{84A8DE83-DE75-4B41-9DB4-A7EC0B0DEC0B}"/>
          </ac:spMkLst>
        </pc:spChg>
        <pc:spChg chg="add del">
          <ac:chgData name="Mishra, Sishira" userId="f75eda18-f4b5-40c8-aa91-760fae6f2d35" providerId="ADAL" clId="{C41AFDA2-5E73-4E14-9AEB-F28AB753796A}" dt="2024-09-20T06:00:59.969" v="49" actId="26606"/>
          <ac:spMkLst>
            <pc:docMk/>
            <pc:sldMk cId="1390914376" sldId="258"/>
            <ac:spMk id="24" creationId="{91DC6ABD-215C-4EA8-A483-CEF5B99AB385}"/>
          </ac:spMkLst>
        </pc:spChg>
        <pc:spChg chg="add del">
          <ac:chgData name="Mishra, Sishira" userId="f75eda18-f4b5-40c8-aa91-760fae6f2d35" providerId="ADAL" clId="{C41AFDA2-5E73-4E14-9AEB-F28AB753796A}" dt="2024-09-20T05:59:19.893" v="9" actId="26606"/>
          <ac:spMkLst>
            <pc:docMk/>
            <pc:sldMk cId="1390914376" sldId="258"/>
            <ac:spMk id="25" creationId="{A7009A0A-BEF5-4EAC-AF15-E4F9F002E239}"/>
          </ac:spMkLst>
        </pc:spChg>
        <pc:spChg chg="add">
          <ac:chgData name="Mishra, Sishira" userId="f75eda18-f4b5-40c8-aa91-760fae6f2d35" providerId="ADAL" clId="{C41AFDA2-5E73-4E14-9AEB-F28AB753796A}" dt="2024-09-20T10:19:35.291" v="470" actId="26606"/>
          <ac:spMkLst>
            <pc:docMk/>
            <pc:sldMk cId="1390914376" sldId="258"/>
            <ac:spMk id="26" creationId="{DBC6133C-0615-4CE4-9132-37E609A9BDFA}"/>
          </ac:spMkLst>
        </pc:spChg>
        <pc:spChg chg="add del">
          <ac:chgData name="Mishra, Sishira" userId="f75eda18-f4b5-40c8-aa91-760fae6f2d35" providerId="ADAL" clId="{C41AFDA2-5E73-4E14-9AEB-F28AB753796A}" dt="2024-09-20T05:59:26.378" v="11" actId="26606"/>
          <ac:spMkLst>
            <pc:docMk/>
            <pc:sldMk cId="1390914376" sldId="258"/>
            <ac:spMk id="27" creationId="{D4771268-CB57-404A-9271-370EB28F6090}"/>
          </ac:spMkLst>
        </pc:spChg>
        <pc:spChg chg="add">
          <ac:chgData name="Mishra, Sishira" userId="f75eda18-f4b5-40c8-aa91-760fae6f2d35" providerId="ADAL" clId="{C41AFDA2-5E73-4E14-9AEB-F28AB753796A}" dt="2024-09-20T10:19:35.291" v="470" actId="26606"/>
          <ac:spMkLst>
            <pc:docMk/>
            <pc:sldMk cId="1390914376" sldId="258"/>
            <ac:spMk id="28" creationId="{169CC832-2974-4E8D-90ED-3E2941BA7336}"/>
          </ac:spMkLst>
        </pc:spChg>
        <pc:spChg chg="add">
          <ac:chgData name="Mishra, Sishira" userId="f75eda18-f4b5-40c8-aa91-760fae6f2d35" providerId="ADAL" clId="{C41AFDA2-5E73-4E14-9AEB-F28AB753796A}" dt="2024-09-20T10:19:35.291" v="470" actId="26606"/>
          <ac:spMkLst>
            <pc:docMk/>
            <pc:sldMk cId="1390914376" sldId="258"/>
            <ac:spMk id="30" creationId="{55222F96-971A-4F90-B841-6BAB416C7AC1}"/>
          </ac:spMkLst>
        </pc:spChg>
        <pc:spChg chg="add">
          <ac:chgData name="Mishra, Sishira" userId="f75eda18-f4b5-40c8-aa91-760fae6f2d35" providerId="ADAL" clId="{C41AFDA2-5E73-4E14-9AEB-F28AB753796A}" dt="2024-09-20T10:19:35.291" v="470" actId="26606"/>
          <ac:spMkLst>
            <pc:docMk/>
            <pc:sldMk cId="1390914376" sldId="258"/>
            <ac:spMk id="31" creationId="{08980754-6F4B-43C9-B9BE-127B6BED6586}"/>
          </ac:spMkLst>
        </pc:spChg>
        <pc:spChg chg="add">
          <ac:chgData name="Mishra, Sishira" userId="f75eda18-f4b5-40c8-aa91-760fae6f2d35" providerId="ADAL" clId="{C41AFDA2-5E73-4E14-9AEB-F28AB753796A}" dt="2024-09-20T10:19:35.291" v="470" actId="26606"/>
          <ac:spMkLst>
            <pc:docMk/>
            <pc:sldMk cId="1390914376" sldId="258"/>
            <ac:spMk id="32" creationId="{2C1BBA94-3F40-40AA-8BB9-E69E25E537C1}"/>
          </ac:spMkLst>
        </pc:spChg>
        <pc:spChg chg="add del">
          <ac:chgData name="Mishra, Sishira" userId="f75eda18-f4b5-40c8-aa91-760fae6f2d35" providerId="ADAL" clId="{C41AFDA2-5E73-4E14-9AEB-F28AB753796A}" dt="2024-09-20T06:00:59.969" v="49" actId="26606"/>
          <ac:spMkLst>
            <pc:docMk/>
            <pc:sldMk cId="1390914376" sldId="258"/>
            <ac:spMk id="33" creationId="{04357C93-F0CB-4A1C-8F77-4E9063789819}"/>
          </ac:spMkLst>
        </pc:spChg>
        <pc:spChg chg="add del">
          <ac:chgData name="Mishra, Sishira" userId="f75eda18-f4b5-40c8-aa91-760fae6f2d35" providerId="ADAL" clId="{C41AFDA2-5E73-4E14-9AEB-F28AB753796A}" dt="2024-09-20T06:01:05.681" v="52"/>
          <ac:spMkLst>
            <pc:docMk/>
            <pc:sldMk cId="1390914376" sldId="258"/>
            <ac:spMk id="38" creationId="{91DC6ABD-215C-4EA8-A483-CEF5B99AB385}"/>
          </ac:spMkLst>
        </pc:spChg>
        <pc:spChg chg="add del">
          <ac:chgData name="Mishra, Sishira" userId="f75eda18-f4b5-40c8-aa91-760fae6f2d35" providerId="ADAL" clId="{C41AFDA2-5E73-4E14-9AEB-F28AB753796A}" dt="2024-09-20T06:01:05.681" v="52"/>
          <ac:spMkLst>
            <pc:docMk/>
            <pc:sldMk cId="1390914376" sldId="258"/>
            <ac:spMk id="44" creationId="{04357C93-F0CB-4A1C-8F77-4E9063789819}"/>
          </ac:spMkLst>
        </pc:spChg>
        <pc:grpChg chg="add del">
          <ac:chgData name="Mishra, Sishira" userId="f75eda18-f4b5-40c8-aa91-760fae6f2d35" providerId="ADAL" clId="{C41AFDA2-5E73-4E14-9AEB-F28AB753796A}" dt="2024-09-20T06:00:59.969" v="49" actId="26606"/>
          <ac:grpSpMkLst>
            <pc:docMk/>
            <pc:sldMk cId="1390914376" sldId="258"/>
            <ac:grpSpMk id="29" creationId="{3AF6A671-C637-4547-85F4-51B6D1881399}"/>
          </ac:grpSpMkLst>
        </pc:grpChg>
        <pc:grpChg chg="add del">
          <ac:chgData name="Mishra, Sishira" userId="f75eda18-f4b5-40c8-aa91-760fae6f2d35" providerId="ADAL" clId="{C41AFDA2-5E73-4E14-9AEB-F28AB753796A}" dt="2024-09-20T06:01:05.681" v="52"/>
          <ac:grpSpMkLst>
            <pc:docMk/>
            <pc:sldMk cId="1390914376" sldId="258"/>
            <ac:grpSpMk id="40" creationId="{3AF6A671-C637-4547-85F4-51B6D1881399}"/>
          </ac:grpSpMkLst>
        </pc:grpChg>
        <pc:picChg chg="mod ord">
          <ac:chgData name="Mishra, Sishira" userId="f75eda18-f4b5-40c8-aa91-760fae6f2d35" providerId="ADAL" clId="{C41AFDA2-5E73-4E14-9AEB-F28AB753796A}" dt="2024-09-20T10:19:48.576" v="475" actId="14100"/>
          <ac:picMkLst>
            <pc:docMk/>
            <pc:sldMk cId="1390914376" sldId="258"/>
            <ac:picMk id="9" creationId="{492FF12D-A6AA-3829-EEF2-302670D2F337}"/>
          </ac:picMkLst>
        </pc:picChg>
      </pc:sldChg>
      <pc:sldChg chg="addSp delSp modSp mod ord setBg">
        <pc:chgData name="Mishra, Sishira" userId="f75eda18-f4b5-40c8-aa91-760fae6f2d35" providerId="ADAL" clId="{C41AFDA2-5E73-4E14-9AEB-F28AB753796A}" dt="2024-09-20T10:23:13.988" v="516" actId="1076"/>
        <pc:sldMkLst>
          <pc:docMk/>
          <pc:sldMk cId="2176790458" sldId="259"/>
        </pc:sldMkLst>
        <pc:spChg chg="mod">
          <ac:chgData name="Mishra, Sishira" userId="f75eda18-f4b5-40c8-aa91-760fae6f2d35" providerId="ADAL" clId="{C41AFDA2-5E73-4E14-9AEB-F28AB753796A}" dt="2024-09-20T10:21:11.018" v="502" actId="14100"/>
          <ac:spMkLst>
            <pc:docMk/>
            <pc:sldMk cId="2176790458" sldId="259"/>
            <ac:spMk id="2" creationId="{A53DA04B-7172-BD8D-F46F-0F731FC4540E}"/>
          </ac:spMkLst>
        </pc:spChg>
        <pc:spChg chg="mod ord">
          <ac:chgData name="Mishra, Sishira" userId="f75eda18-f4b5-40c8-aa91-760fae6f2d35" providerId="ADAL" clId="{C41AFDA2-5E73-4E14-9AEB-F28AB753796A}" dt="2024-09-20T10:21:04.976" v="500" actId="26606"/>
          <ac:spMkLst>
            <pc:docMk/>
            <pc:sldMk cId="2176790458" sldId="259"/>
            <ac:spMk id="7" creationId="{874E90BE-32CD-C81B-C40F-FCF88E452869}"/>
          </ac:spMkLst>
        </pc:spChg>
        <pc:spChg chg="add del">
          <ac:chgData name="Mishra, Sishira" userId="f75eda18-f4b5-40c8-aa91-760fae6f2d35" providerId="ADAL" clId="{C41AFDA2-5E73-4E14-9AEB-F28AB753796A}" dt="2024-09-20T10:22:24.707" v="513" actId="22"/>
          <ac:spMkLst>
            <pc:docMk/>
            <pc:sldMk cId="2176790458" sldId="259"/>
            <ac:spMk id="8" creationId="{3B7FD668-4F64-ECC1-CF1A-E6EF12CA2FE1}"/>
          </ac:spMkLst>
        </pc:spChg>
        <pc:spChg chg="add del">
          <ac:chgData name="Mishra, Sishira" userId="f75eda18-f4b5-40c8-aa91-760fae6f2d35" providerId="ADAL" clId="{C41AFDA2-5E73-4E14-9AEB-F28AB753796A}" dt="2024-09-20T10:21:04.976" v="500" actId="26606"/>
          <ac:spMkLst>
            <pc:docMk/>
            <pc:sldMk cId="2176790458" sldId="259"/>
            <ac:spMk id="12" creationId="{058A14AF-9FB5-4CC7-BA35-E8E85D3EDF0E}"/>
          </ac:spMkLst>
        </pc:spChg>
        <pc:spChg chg="add del">
          <ac:chgData name="Mishra, Sishira" userId="f75eda18-f4b5-40c8-aa91-760fae6f2d35" providerId="ADAL" clId="{C41AFDA2-5E73-4E14-9AEB-F28AB753796A}" dt="2024-09-20T10:21:04.976" v="500" actId="26606"/>
          <ac:spMkLst>
            <pc:docMk/>
            <pc:sldMk cId="2176790458" sldId="259"/>
            <ac:spMk id="14" creationId="{3A9A4357-BD1D-4622-A4FE-766E6AB8DE84}"/>
          </ac:spMkLst>
        </pc:spChg>
        <pc:spChg chg="add del">
          <ac:chgData name="Mishra, Sishira" userId="f75eda18-f4b5-40c8-aa91-760fae6f2d35" providerId="ADAL" clId="{C41AFDA2-5E73-4E14-9AEB-F28AB753796A}" dt="2024-09-20T10:21:04.976" v="500" actId="26606"/>
          <ac:spMkLst>
            <pc:docMk/>
            <pc:sldMk cId="2176790458" sldId="259"/>
            <ac:spMk id="16" creationId="{E659831F-0D9A-4C63-9EBB-8435B85A440F}"/>
          </ac:spMkLst>
        </pc:spChg>
        <pc:spChg chg="add del">
          <ac:chgData name="Mishra, Sishira" userId="f75eda18-f4b5-40c8-aa91-760fae6f2d35" providerId="ADAL" clId="{C41AFDA2-5E73-4E14-9AEB-F28AB753796A}" dt="2024-09-20T10:21:04.976" v="500" actId="26606"/>
          <ac:spMkLst>
            <pc:docMk/>
            <pc:sldMk cId="2176790458" sldId="259"/>
            <ac:spMk id="18" creationId="{E6995CE5-F890-4ABA-82A2-26507CE8D2A3}"/>
          </ac:spMkLst>
        </pc:spChg>
        <pc:spChg chg="add del">
          <ac:chgData name="Mishra, Sishira" userId="f75eda18-f4b5-40c8-aa91-760fae6f2d35" providerId="ADAL" clId="{C41AFDA2-5E73-4E14-9AEB-F28AB753796A}" dt="2024-09-20T10:21:04.976" v="500" actId="26606"/>
          <ac:spMkLst>
            <pc:docMk/>
            <pc:sldMk cId="2176790458" sldId="259"/>
            <ac:spMk id="23" creationId="{66E48AFA-8884-4F68-A44F-D2C1E8609C5A}"/>
          </ac:spMkLst>
        </pc:spChg>
        <pc:spChg chg="add del">
          <ac:chgData name="Mishra, Sishira" userId="f75eda18-f4b5-40c8-aa91-760fae6f2d35" providerId="ADAL" clId="{C41AFDA2-5E73-4E14-9AEB-F28AB753796A}" dt="2024-09-20T10:21:04.976" v="500" actId="26606"/>
          <ac:spMkLst>
            <pc:docMk/>
            <pc:sldMk cId="2176790458" sldId="259"/>
            <ac:spMk id="25" creationId="{969D19A6-08CB-498C-93EC-3FFB021FC68A}"/>
          </ac:spMkLst>
        </pc:spChg>
        <pc:picChg chg="del mod ord">
          <ac:chgData name="Mishra, Sishira" userId="f75eda18-f4b5-40c8-aa91-760fae6f2d35" providerId="ADAL" clId="{C41AFDA2-5E73-4E14-9AEB-F28AB753796A}" dt="2024-09-20T10:21:53.262" v="506" actId="478"/>
          <ac:picMkLst>
            <pc:docMk/>
            <pc:sldMk cId="2176790458" sldId="259"/>
            <ac:picMk id="4" creationId="{5DE5F855-0DE0-4291-AED2-7066776E816B}"/>
          </ac:picMkLst>
        </pc:picChg>
        <pc:picChg chg="add del mod">
          <ac:chgData name="Mishra, Sishira" userId="f75eda18-f4b5-40c8-aa91-760fae6f2d35" providerId="ADAL" clId="{C41AFDA2-5E73-4E14-9AEB-F28AB753796A}" dt="2024-09-20T10:22:21.975" v="511" actId="478"/>
          <ac:picMkLst>
            <pc:docMk/>
            <pc:sldMk cId="2176790458" sldId="259"/>
            <ac:picMk id="5" creationId="{1F46972F-CFFC-8575-B79A-FC07773CC2B0}"/>
          </ac:picMkLst>
        </pc:picChg>
        <pc:picChg chg="add mod">
          <ac:chgData name="Mishra, Sishira" userId="f75eda18-f4b5-40c8-aa91-760fae6f2d35" providerId="ADAL" clId="{C41AFDA2-5E73-4E14-9AEB-F28AB753796A}" dt="2024-09-20T10:23:13.988" v="516" actId="1076"/>
          <ac:picMkLst>
            <pc:docMk/>
            <pc:sldMk cId="2176790458" sldId="259"/>
            <ac:picMk id="10" creationId="{32174F68-5AA7-FA12-4136-E49246E0A329}"/>
          </ac:picMkLst>
        </pc:picChg>
      </pc:sldChg>
      <pc:sldChg chg="addSp delSp modSp mod ord setBg">
        <pc:chgData name="Mishra, Sishira" userId="f75eda18-f4b5-40c8-aa91-760fae6f2d35" providerId="ADAL" clId="{C41AFDA2-5E73-4E14-9AEB-F28AB753796A}" dt="2024-09-20T10:31:32.132" v="612" actId="5793"/>
        <pc:sldMkLst>
          <pc:docMk/>
          <pc:sldMk cId="2032991540" sldId="260"/>
        </pc:sldMkLst>
        <pc:spChg chg="mod">
          <ac:chgData name="Mishra, Sishira" userId="f75eda18-f4b5-40c8-aa91-760fae6f2d35" providerId="ADAL" clId="{C41AFDA2-5E73-4E14-9AEB-F28AB753796A}" dt="2024-09-20T10:20:52.138" v="498" actId="14100"/>
          <ac:spMkLst>
            <pc:docMk/>
            <pc:sldMk cId="2032991540" sldId="260"/>
            <ac:spMk id="2" creationId="{A53DA04B-7172-BD8D-F46F-0F731FC4540E}"/>
          </ac:spMkLst>
        </pc:spChg>
        <pc:spChg chg="mod ord">
          <ac:chgData name="Mishra, Sishira" userId="f75eda18-f4b5-40c8-aa91-760fae6f2d35" providerId="ADAL" clId="{C41AFDA2-5E73-4E14-9AEB-F28AB753796A}" dt="2024-09-20T10:31:32.132" v="612" actId="5793"/>
          <ac:spMkLst>
            <pc:docMk/>
            <pc:sldMk cId="2032991540" sldId="260"/>
            <ac:spMk id="7" creationId="{874E90BE-32CD-C81B-C40F-FCF88E452869}"/>
          </ac:spMkLst>
        </pc:spChg>
        <pc:spChg chg="add del">
          <ac:chgData name="Mishra, Sishira" userId="f75eda18-f4b5-40c8-aa91-760fae6f2d35" providerId="ADAL" clId="{C41AFDA2-5E73-4E14-9AEB-F28AB753796A}" dt="2024-09-20T05:59:41.474" v="18" actId="26606"/>
          <ac:spMkLst>
            <pc:docMk/>
            <pc:sldMk cId="2032991540" sldId="260"/>
            <ac:spMk id="15" creationId="{1A95671B-3CC6-4792-9114-B74FAEA224E6}"/>
          </ac:spMkLst>
        </pc:spChg>
        <pc:spChg chg="add del">
          <ac:chgData name="Mishra, Sishira" userId="f75eda18-f4b5-40c8-aa91-760fae6f2d35" providerId="ADAL" clId="{C41AFDA2-5E73-4E14-9AEB-F28AB753796A}" dt="2024-09-20T10:20:36.283" v="495" actId="26606"/>
          <ac:spMkLst>
            <pc:docMk/>
            <pc:sldMk cId="2032991540" sldId="260"/>
            <ac:spMk id="17" creationId="{3A9A4357-BD1D-4622-A4FE-766E6AB8DE84}"/>
          </ac:spMkLst>
        </pc:spChg>
        <pc:spChg chg="add del">
          <ac:chgData name="Mishra, Sishira" userId="f75eda18-f4b5-40c8-aa91-760fae6f2d35" providerId="ADAL" clId="{C41AFDA2-5E73-4E14-9AEB-F28AB753796A}" dt="2024-09-20T10:20:36.283" v="495" actId="26606"/>
          <ac:spMkLst>
            <pc:docMk/>
            <pc:sldMk cId="2032991540" sldId="260"/>
            <ac:spMk id="18" creationId="{058A14AF-9FB5-4CC7-BA35-E8E85D3EDF0E}"/>
          </ac:spMkLst>
        </pc:spChg>
        <pc:spChg chg="add del">
          <ac:chgData name="Mishra, Sishira" userId="f75eda18-f4b5-40c8-aa91-760fae6f2d35" providerId="ADAL" clId="{C41AFDA2-5E73-4E14-9AEB-F28AB753796A}" dt="2024-09-20T10:20:36.283" v="495" actId="26606"/>
          <ac:spMkLst>
            <pc:docMk/>
            <pc:sldMk cId="2032991540" sldId="260"/>
            <ac:spMk id="19" creationId="{E659831F-0D9A-4C63-9EBB-8435B85A440F}"/>
          </ac:spMkLst>
        </pc:spChg>
        <pc:spChg chg="add del">
          <ac:chgData name="Mishra, Sishira" userId="f75eda18-f4b5-40c8-aa91-760fae6f2d35" providerId="ADAL" clId="{C41AFDA2-5E73-4E14-9AEB-F28AB753796A}" dt="2024-09-20T10:20:36.283" v="495" actId="26606"/>
          <ac:spMkLst>
            <pc:docMk/>
            <pc:sldMk cId="2032991540" sldId="260"/>
            <ac:spMk id="21" creationId="{E6995CE5-F890-4ABA-82A2-26507CE8D2A3}"/>
          </ac:spMkLst>
        </pc:spChg>
        <pc:spChg chg="add">
          <ac:chgData name="Mishra, Sishira" userId="f75eda18-f4b5-40c8-aa91-760fae6f2d35" providerId="ADAL" clId="{C41AFDA2-5E73-4E14-9AEB-F28AB753796A}" dt="2024-09-20T10:20:36.283" v="495" actId="26606"/>
          <ac:spMkLst>
            <pc:docMk/>
            <pc:sldMk cId="2032991540" sldId="260"/>
            <ac:spMk id="23" creationId="{201CC55D-ED54-4C5C-95E6-10947BD1103B}"/>
          </ac:spMkLst>
        </pc:spChg>
        <pc:spChg chg="add del">
          <ac:chgData name="Mishra, Sishira" userId="f75eda18-f4b5-40c8-aa91-760fae6f2d35" providerId="ADAL" clId="{C41AFDA2-5E73-4E14-9AEB-F28AB753796A}" dt="2024-09-20T05:59:50.703" v="22" actId="26606"/>
          <ac:spMkLst>
            <pc:docMk/>
            <pc:sldMk cId="2032991540" sldId="260"/>
            <ac:spMk id="26" creationId="{A8908DB7-C3A6-4FCB-9820-CEE02B398C4A}"/>
          </ac:spMkLst>
        </pc:spChg>
        <pc:spChg chg="add">
          <ac:chgData name="Mishra, Sishira" userId="f75eda18-f4b5-40c8-aa91-760fae6f2d35" providerId="ADAL" clId="{C41AFDA2-5E73-4E14-9AEB-F28AB753796A}" dt="2024-09-20T10:20:36.283" v="495" actId="26606"/>
          <ac:spMkLst>
            <pc:docMk/>
            <pc:sldMk cId="2032991540" sldId="260"/>
            <ac:spMk id="27" creationId="{3873B707-463F-40B0-8227-E8CC6C67EB25}"/>
          </ac:spMkLst>
        </pc:spChg>
        <pc:spChg chg="add del">
          <ac:chgData name="Mishra, Sishira" userId="f75eda18-f4b5-40c8-aa91-760fae6f2d35" providerId="ADAL" clId="{C41AFDA2-5E73-4E14-9AEB-F28AB753796A}" dt="2024-09-20T05:59:50.703" v="22" actId="26606"/>
          <ac:spMkLst>
            <pc:docMk/>
            <pc:sldMk cId="2032991540" sldId="260"/>
            <ac:spMk id="28" creationId="{535742DD-1B16-4E9D-B715-0D74B4574A68}"/>
          </ac:spMkLst>
        </pc:spChg>
        <pc:spChg chg="add del">
          <ac:chgData name="Mishra, Sishira" userId="f75eda18-f4b5-40c8-aa91-760fae6f2d35" providerId="ADAL" clId="{C41AFDA2-5E73-4E14-9AEB-F28AB753796A}" dt="2024-09-20T05:59:52.290" v="24" actId="26606"/>
          <ac:spMkLst>
            <pc:docMk/>
            <pc:sldMk cId="2032991540" sldId="260"/>
            <ac:spMk id="30" creationId="{9A0D773F-7A7D-4DBB-9DEA-86BB8B8F4BC8}"/>
          </ac:spMkLst>
        </pc:spChg>
        <pc:spChg chg="add del">
          <ac:chgData name="Mishra, Sishira" userId="f75eda18-f4b5-40c8-aa91-760fae6f2d35" providerId="ADAL" clId="{C41AFDA2-5E73-4E14-9AEB-F28AB753796A}" dt="2024-09-20T05:59:52.290" v="24" actId="26606"/>
          <ac:spMkLst>
            <pc:docMk/>
            <pc:sldMk cId="2032991540" sldId="260"/>
            <ac:spMk id="31" creationId="{7FF47CB7-972F-479F-A36D-9E72D26EC8DA}"/>
          </ac:spMkLst>
        </pc:spChg>
        <pc:spChg chg="add del">
          <ac:chgData name="Mishra, Sishira" userId="f75eda18-f4b5-40c8-aa91-760fae6f2d35" providerId="ADAL" clId="{C41AFDA2-5E73-4E14-9AEB-F28AB753796A}" dt="2024-09-20T05:59:52.290" v="24" actId="26606"/>
          <ac:spMkLst>
            <pc:docMk/>
            <pc:sldMk cId="2032991540" sldId="260"/>
            <ac:spMk id="32" creationId="{0D153B68-5844-490D-8E67-F616D6D721CA}"/>
          </ac:spMkLst>
        </pc:spChg>
        <pc:spChg chg="add">
          <ac:chgData name="Mishra, Sishira" userId="f75eda18-f4b5-40c8-aa91-760fae6f2d35" providerId="ADAL" clId="{C41AFDA2-5E73-4E14-9AEB-F28AB753796A}" dt="2024-09-20T10:20:36.283" v="495" actId="26606"/>
          <ac:spMkLst>
            <pc:docMk/>
            <pc:sldMk cId="2032991540" sldId="260"/>
            <ac:spMk id="34" creationId="{C13237C8-E62C-4F0D-A318-BD6FB6C2D138}"/>
          </ac:spMkLst>
        </pc:spChg>
        <pc:spChg chg="add">
          <ac:chgData name="Mishra, Sishira" userId="f75eda18-f4b5-40c8-aa91-760fae6f2d35" providerId="ADAL" clId="{C41AFDA2-5E73-4E14-9AEB-F28AB753796A}" dt="2024-09-20T10:20:36.283" v="495" actId="26606"/>
          <ac:spMkLst>
            <pc:docMk/>
            <pc:sldMk cId="2032991540" sldId="260"/>
            <ac:spMk id="36" creationId="{19C9EAEA-39D0-4B0E-A0EB-51E7B26740B1}"/>
          </ac:spMkLst>
        </pc:spChg>
        <pc:grpChg chg="add">
          <ac:chgData name="Mishra, Sishira" userId="f75eda18-f4b5-40c8-aa91-760fae6f2d35" providerId="ADAL" clId="{C41AFDA2-5E73-4E14-9AEB-F28AB753796A}" dt="2024-09-20T10:20:36.283" v="495" actId="26606"/>
          <ac:grpSpMkLst>
            <pc:docMk/>
            <pc:sldMk cId="2032991540" sldId="260"/>
            <ac:grpSpMk id="24" creationId="{1DE889C7-FAD6-4397-98E2-05D503484459}"/>
          </ac:grpSpMkLst>
        </pc:grpChg>
        <pc:picChg chg="mod">
          <ac:chgData name="Mishra, Sishira" userId="f75eda18-f4b5-40c8-aa91-760fae6f2d35" providerId="ADAL" clId="{C41AFDA2-5E73-4E14-9AEB-F28AB753796A}" dt="2024-09-20T10:20:36.283" v="495" actId="26606"/>
          <ac:picMkLst>
            <pc:docMk/>
            <pc:sldMk cId="2032991540" sldId="260"/>
            <ac:picMk id="10" creationId="{B2BFAFBA-28AD-1ED0-B9BF-7416B44824DD}"/>
          </ac:picMkLst>
        </pc:picChg>
      </pc:sldChg>
      <pc:sldChg chg="ord">
        <pc:chgData name="Mishra, Sishira" userId="f75eda18-f4b5-40c8-aa91-760fae6f2d35" providerId="ADAL" clId="{C41AFDA2-5E73-4E14-9AEB-F28AB753796A}" dt="2024-09-20T06:10:33.860" v="237" actId="34807"/>
        <pc:sldMkLst>
          <pc:docMk/>
          <pc:sldMk cId="193792813" sldId="261"/>
        </pc:sldMkLst>
      </pc:sldChg>
      <pc:sldChg chg="addSp delSp modSp del mod ord setBg">
        <pc:chgData name="Mishra, Sishira" userId="f75eda18-f4b5-40c8-aa91-760fae6f2d35" providerId="ADAL" clId="{C41AFDA2-5E73-4E14-9AEB-F28AB753796A}" dt="2024-09-20T06:02:29.528" v="81" actId="47"/>
        <pc:sldMkLst>
          <pc:docMk/>
          <pc:sldMk cId="3981978088" sldId="262"/>
        </pc:sldMkLst>
        <pc:spChg chg="mod">
          <ac:chgData name="Mishra, Sishira" userId="f75eda18-f4b5-40c8-aa91-760fae6f2d35" providerId="ADAL" clId="{C41AFDA2-5E73-4E14-9AEB-F28AB753796A}" dt="2024-09-20T06:02:02.219" v="68" actId="21"/>
          <ac:spMkLst>
            <pc:docMk/>
            <pc:sldMk cId="3981978088" sldId="262"/>
            <ac:spMk id="2" creationId="{E074E0C5-6C3B-70C9-C0B5-EFEBEA588DC8}"/>
          </ac:spMkLst>
        </pc:spChg>
        <pc:spChg chg="add del">
          <ac:chgData name="Mishra, Sishira" userId="f75eda18-f4b5-40c8-aa91-760fae6f2d35" providerId="ADAL" clId="{C41AFDA2-5E73-4E14-9AEB-F28AB753796A}" dt="2024-09-20T06:01:27.878" v="55" actId="26606"/>
          <ac:spMkLst>
            <pc:docMk/>
            <pc:sldMk cId="3981978088" sldId="262"/>
            <ac:spMk id="9" creationId="{9180DE06-7362-4888-AADA-7AADD57AC49D}"/>
          </ac:spMkLst>
        </pc:spChg>
        <pc:spChg chg="add del">
          <ac:chgData name="Mishra, Sishira" userId="f75eda18-f4b5-40c8-aa91-760fae6f2d35" providerId="ADAL" clId="{C41AFDA2-5E73-4E14-9AEB-F28AB753796A}" dt="2024-09-20T06:01:27.878" v="55" actId="26606"/>
          <ac:spMkLst>
            <pc:docMk/>
            <pc:sldMk cId="3981978088" sldId="262"/>
            <ac:spMk id="15" creationId="{04357C93-F0CB-4A1C-8F77-4E9063789819}"/>
          </ac:spMkLst>
        </pc:spChg>
        <pc:spChg chg="add del">
          <ac:chgData name="Mishra, Sishira" userId="f75eda18-f4b5-40c8-aa91-760fae6f2d35" providerId="ADAL" clId="{C41AFDA2-5E73-4E14-9AEB-F28AB753796A}" dt="2024-09-20T06:01:58.192" v="65" actId="26606"/>
          <ac:spMkLst>
            <pc:docMk/>
            <pc:sldMk cId="3981978088" sldId="262"/>
            <ac:spMk id="17" creationId="{91DC6ABD-215C-4EA8-A483-CEF5B99AB385}"/>
          </ac:spMkLst>
        </pc:spChg>
        <pc:spChg chg="add del">
          <ac:chgData name="Mishra, Sishira" userId="f75eda18-f4b5-40c8-aa91-760fae6f2d35" providerId="ADAL" clId="{C41AFDA2-5E73-4E14-9AEB-F28AB753796A}" dt="2024-09-20T06:01:58.192" v="65" actId="26606"/>
          <ac:spMkLst>
            <pc:docMk/>
            <pc:sldMk cId="3981978088" sldId="262"/>
            <ac:spMk id="20" creationId="{04357C93-F0CB-4A1C-8F77-4E9063789819}"/>
          </ac:spMkLst>
        </pc:spChg>
        <pc:spChg chg="add del">
          <ac:chgData name="Mishra, Sishira" userId="f75eda18-f4b5-40c8-aa91-760fae6f2d35" providerId="ADAL" clId="{C41AFDA2-5E73-4E14-9AEB-F28AB753796A}" dt="2024-09-20T06:01:58.192" v="65" actId="26606"/>
          <ac:spMkLst>
            <pc:docMk/>
            <pc:sldMk cId="3981978088" sldId="262"/>
            <ac:spMk id="25" creationId="{47942995-B07F-4636-9A06-C6A104B260A8}"/>
          </ac:spMkLst>
        </pc:spChg>
        <pc:spChg chg="add del">
          <ac:chgData name="Mishra, Sishira" userId="f75eda18-f4b5-40c8-aa91-760fae6f2d35" providerId="ADAL" clId="{C41AFDA2-5E73-4E14-9AEB-F28AB753796A}" dt="2024-09-20T06:01:58.192" v="65" actId="26606"/>
          <ac:spMkLst>
            <pc:docMk/>
            <pc:sldMk cId="3981978088" sldId="262"/>
            <ac:spMk id="32" creationId="{B81933D1-5615-42C7-9C0B-4EB7105CCE2D}"/>
          </ac:spMkLst>
        </pc:spChg>
        <pc:spChg chg="add del">
          <ac:chgData name="Mishra, Sishira" userId="f75eda18-f4b5-40c8-aa91-760fae6f2d35" providerId="ADAL" clId="{C41AFDA2-5E73-4E14-9AEB-F28AB753796A}" dt="2024-09-20T06:01:58.192" v="65" actId="26606"/>
          <ac:spMkLst>
            <pc:docMk/>
            <pc:sldMk cId="3981978088" sldId="262"/>
            <ac:spMk id="34" creationId="{19C9EAEA-39D0-4B0E-A0EB-51E7B26740B1}"/>
          </ac:spMkLst>
        </pc:spChg>
        <pc:grpChg chg="add del">
          <ac:chgData name="Mishra, Sishira" userId="f75eda18-f4b5-40c8-aa91-760fae6f2d35" providerId="ADAL" clId="{C41AFDA2-5E73-4E14-9AEB-F28AB753796A}" dt="2024-09-20T06:01:27.878" v="55" actId="26606"/>
          <ac:grpSpMkLst>
            <pc:docMk/>
            <pc:sldMk cId="3981978088" sldId="262"/>
            <ac:grpSpMk id="11" creationId="{3AF6A671-C637-4547-85F4-51B6D1881399}"/>
          </ac:grpSpMkLst>
        </pc:grpChg>
        <pc:grpChg chg="add del">
          <ac:chgData name="Mishra, Sishira" userId="f75eda18-f4b5-40c8-aa91-760fae6f2d35" providerId="ADAL" clId="{C41AFDA2-5E73-4E14-9AEB-F28AB753796A}" dt="2024-09-20T06:01:58.192" v="65" actId="26606"/>
          <ac:grpSpMkLst>
            <pc:docMk/>
            <pc:sldMk cId="3981978088" sldId="262"/>
            <ac:grpSpMk id="18" creationId="{3AF6A671-C637-4547-85F4-51B6D1881399}"/>
          </ac:grpSpMkLst>
        </pc:grpChg>
        <pc:grpChg chg="add del">
          <ac:chgData name="Mishra, Sishira" userId="f75eda18-f4b5-40c8-aa91-760fae6f2d35" providerId="ADAL" clId="{C41AFDA2-5E73-4E14-9AEB-F28AB753796A}" dt="2024-09-20T06:01:58.192" v="65" actId="26606"/>
          <ac:grpSpMkLst>
            <pc:docMk/>
            <pc:sldMk cId="3981978088" sldId="262"/>
            <ac:grpSpMk id="27" creationId="{032D8612-31EB-44CF-A1D0-14FD4C705424}"/>
          </ac:grpSpMkLst>
        </pc:grpChg>
        <pc:picChg chg="del mod">
          <ac:chgData name="Mishra, Sishira" userId="f75eda18-f4b5-40c8-aa91-760fae6f2d35" providerId="ADAL" clId="{C41AFDA2-5E73-4E14-9AEB-F28AB753796A}" dt="2024-09-20T06:02:15.486" v="74" actId="21"/>
          <ac:picMkLst>
            <pc:docMk/>
            <pc:sldMk cId="3981978088" sldId="262"/>
            <ac:picMk id="4" creationId="{5E06E9AB-2A67-1E2C-3278-F940BE46DAFA}"/>
          </ac:picMkLst>
        </pc:picChg>
      </pc:sldChg>
      <pc:sldChg chg="del ord">
        <pc:chgData name="Mishra, Sishira" userId="f75eda18-f4b5-40c8-aa91-760fae6f2d35" providerId="ADAL" clId="{C41AFDA2-5E73-4E14-9AEB-F28AB753796A}" dt="2024-09-20T06:02:35.845" v="82" actId="47"/>
        <pc:sldMkLst>
          <pc:docMk/>
          <pc:sldMk cId="3042519591" sldId="263"/>
        </pc:sldMkLst>
      </pc:sldChg>
      <pc:sldChg chg="ord">
        <pc:chgData name="Mishra, Sishira" userId="f75eda18-f4b5-40c8-aa91-760fae6f2d35" providerId="ADAL" clId="{C41AFDA2-5E73-4E14-9AEB-F28AB753796A}" dt="2024-09-20T06:10:33.860" v="237" actId="34807"/>
        <pc:sldMkLst>
          <pc:docMk/>
          <pc:sldMk cId="3116851669" sldId="264"/>
        </pc:sldMkLst>
      </pc:sldChg>
      <pc:sldChg chg="modSp mod ord">
        <pc:chgData name="Mishra, Sishira" userId="f75eda18-f4b5-40c8-aa91-760fae6f2d35" providerId="ADAL" clId="{C41AFDA2-5E73-4E14-9AEB-F28AB753796A}" dt="2024-09-20T10:32:48.251" v="624" actId="20577"/>
        <pc:sldMkLst>
          <pc:docMk/>
          <pc:sldMk cId="1188768397" sldId="265"/>
        </pc:sldMkLst>
        <pc:graphicFrameChg chg="modGraphic">
          <ac:chgData name="Mishra, Sishira" userId="f75eda18-f4b5-40c8-aa91-760fae6f2d35" providerId="ADAL" clId="{C41AFDA2-5E73-4E14-9AEB-F28AB753796A}" dt="2024-09-20T10:32:48.251" v="624" actId="20577"/>
          <ac:graphicFrameMkLst>
            <pc:docMk/>
            <pc:sldMk cId="1188768397" sldId="265"/>
            <ac:graphicFrameMk id="4" creationId="{1007C945-1447-5EA5-703A-D537CE2A5C53}"/>
          </ac:graphicFrameMkLst>
        </pc:graphicFrameChg>
      </pc:sldChg>
      <pc:sldChg chg="addSp delSp modSp mod ord">
        <pc:chgData name="Mishra, Sishira" userId="f75eda18-f4b5-40c8-aa91-760fae6f2d35" providerId="ADAL" clId="{C41AFDA2-5E73-4E14-9AEB-F28AB753796A}" dt="2024-09-20T10:32:51.287" v="626" actId="20577"/>
        <pc:sldMkLst>
          <pc:docMk/>
          <pc:sldMk cId="3561718570" sldId="266"/>
        </pc:sldMkLst>
        <pc:graphicFrameChg chg="modGraphic">
          <ac:chgData name="Mishra, Sishira" userId="f75eda18-f4b5-40c8-aa91-760fae6f2d35" providerId="ADAL" clId="{C41AFDA2-5E73-4E14-9AEB-F28AB753796A}" dt="2024-09-20T10:32:51.287" v="626" actId="20577"/>
          <ac:graphicFrameMkLst>
            <pc:docMk/>
            <pc:sldMk cId="3561718570" sldId="266"/>
            <ac:graphicFrameMk id="4" creationId="{1007C945-1447-5EA5-703A-D537CE2A5C53}"/>
          </ac:graphicFrameMkLst>
        </pc:graphicFrameChg>
        <pc:picChg chg="del mod">
          <ac:chgData name="Mishra, Sishira" userId="f75eda18-f4b5-40c8-aa91-760fae6f2d35" providerId="ADAL" clId="{C41AFDA2-5E73-4E14-9AEB-F28AB753796A}" dt="2024-09-20T10:25:02.457" v="527" actId="478"/>
          <ac:picMkLst>
            <pc:docMk/>
            <pc:sldMk cId="3561718570" sldId="266"/>
            <ac:picMk id="3" creationId="{A7CD10FB-E17C-7C1B-863A-D3EC25D67168}"/>
          </ac:picMkLst>
        </pc:picChg>
        <pc:picChg chg="add mod">
          <ac:chgData name="Mishra, Sishira" userId="f75eda18-f4b5-40c8-aa91-760fae6f2d35" providerId="ADAL" clId="{C41AFDA2-5E73-4E14-9AEB-F28AB753796A}" dt="2024-09-20T10:25:07.441" v="530" actId="1076"/>
          <ac:picMkLst>
            <pc:docMk/>
            <pc:sldMk cId="3561718570" sldId="266"/>
            <ac:picMk id="5" creationId="{E6508304-9A5E-5DCB-E933-96926BF3FAE0}"/>
          </ac:picMkLst>
        </pc:picChg>
      </pc:sldChg>
      <pc:sldChg chg="addSp modSp add del mod ord setBg">
        <pc:chgData name="Mishra, Sishira" userId="f75eda18-f4b5-40c8-aa91-760fae6f2d35" providerId="ADAL" clId="{C41AFDA2-5E73-4E14-9AEB-F28AB753796A}" dt="2024-09-20T10:17:37.503" v="302" actId="47"/>
        <pc:sldMkLst>
          <pc:docMk/>
          <pc:sldMk cId="2820275130" sldId="270"/>
        </pc:sldMkLst>
        <pc:spChg chg="mod ord">
          <ac:chgData name="Mishra, Sishira" userId="f75eda18-f4b5-40c8-aa91-760fae6f2d35" providerId="ADAL" clId="{C41AFDA2-5E73-4E14-9AEB-F28AB753796A}" dt="2024-09-20T05:57:41.312" v="2" actId="34807"/>
          <ac:spMkLst>
            <pc:docMk/>
            <pc:sldMk cId="2820275130" sldId="270"/>
            <ac:spMk id="2" creationId="{3557C30E-E5C5-9961-2E36-9CDF5E7C9169}"/>
          </ac:spMkLst>
        </pc:spChg>
        <pc:spChg chg="mod">
          <ac:chgData name="Mishra, Sishira" userId="f75eda18-f4b5-40c8-aa91-760fae6f2d35" providerId="ADAL" clId="{C41AFDA2-5E73-4E14-9AEB-F28AB753796A}" dt="2024-09-20T05:57:41.312" v="2" actId="34807"/>
          <ac:spMkLst>
            <pc:docMk/>
            <pc:sldMk cId="2820275130" sldId="270"/>
            <ac:spMk id="4" creationId="{5454E4A0-017F-B9F6-6CCE-0275B010BAFD}"/>
          </ac:spMkLst>
        </pc:spChg>
        <pc:spChg chg="add">
          <ac:chgData name="Mishra, Sishira" userId="f75eda18-f4b5-40c8-aa91-760fae6f2d35" providerId="ADAL" clId="{C41AFDA2-5E73-4E14-9AEB-F28AB753796A}" dt="2024-09-20T05:57:41.312" v="2" actId="34807"/>
          <ac:spMkLst>
            <pc:docMk/>
            <pc:sldMk cId="2820275130" sldId="270"/>
            <ac:spMk id="12" creationId="{744CAA32-F237-419C-A2DD-43C28D920D3C}"/>
          </ac:spMkLst>
        </pc:spChg>
        <pc:picChg chg="mod">
          <ac:chgData name="Mishra, Sishira" userId="f75eda18-f4b5-40c8-aa91-760fae6f2d35" providerId="ADAL" clId="{C41AFDA2-5E73-4E14-9AEB-F28AB753796A}" dt="2024-09-20T05:57:41.312" v="2" actId="34807"/>
          <ac:picMkLst>
            <pc:docMk/>
            <pc:sldMk cId="2820275130" sldId="270"/>
            <ac:picMk id="5" creationId="{A3710872-D3EB-4179-9B27-6C0A34AA9687}"/>
          </ac:picMkLst>
        </pc:picChg>
        <pc:cxnChg chg="add">
          <ac:chgData name="Mishra, Sishira" userId="f75eda18-f4b5-40c8-aa91-760fae6f2d35" providerId="ADAL" clId="{C41AFDA2-5E73-4E14-9AEB-F28AB753796A}" dt="2024-09-20T05:57:41.312" v="2" actId="34807"/>
          <ac:cxnSpMkLst>
            <pc:docMk/>
            <pc:sldMk cId="2820275130" sldId="270"/>
            <ac:cxnSpMk id="10" creationId="{118E06E4-607B-144B-382B-AD3D06B1EE8C}"/>
          </ac:cxnSpMkLst>
        </pc:cxnChg>
        <pc:cxnChg chg="add">
          <ac:chgData name="Mishra, Sishira" userId="f75eda18-f4b5-40c8-aa91-760fae6f2d35" providerId="ADAL" clId="{C41AFDA2-5E73-4E14-9AEB-F28AB753796A}" dt="2024-09-20T05:57:41.312" v="2" actId="34807"/>
          <ac:cxnSpMkLst>
            <pc:docMk/>
            <pc:sldMk cId="2820275130" sldId="270"/>
            <ac:cxnSpMk id="14" creationId="{08052531-D50B-3899-B150-D05525F4F2BC}"/>
          </ac:cxnSpMkLst>
        </pc:cxnChg>
      </pc:sldChg>
      <pc:sldChg chg="addSp modSp add mod ord setBg addAnim">
        <pc:chgData name="Mishra, Sishira" userId="f75eda18-f4b5-40c8-aa91-760fae6f2d35" providerId="ADAL" clId="{C41AFDA2-5E73-4E14-9AEB-F28AB753796A}" dt="2024-09-20T06:10:33.860" v="237" actId="34807"/>
        <pc:sldMkLst>
          <pc:docMk/>
          <pc:sldMk cId="1272785830" sldId="271"/>
        </pc:sldMkLst>
        <pc:spChg chg="mod">
          <ac:chgData name="Mishra, Sishira" userId="f75eda18-f4b5-40c8-aa91-760fae6f2d35" providerId="ADAL" clId="{C41AFDA2-5E73-4E14-9AEB-F28AB753796A}" dt="2024-09-20T05:57:41.312" v="2" actId="34807"/>
          <ac:spMkLst>
            <pc:docMk/>
            <pc:sldMk cId="1272785830" sldId="271"/>
            <ac:spMk id="2" creationId="{9879EAA7-9B01-8F96-4DFD-2D815A8140AD}"/>
          </ac:spMkLst>
        </pc:spChg>
        <pc:spChg chg="add">
          <ac:chgData name="Mishra, Sishira" userId="f75eda18-f4b5-40c8-aa91-760fae6f2d35" providerId="ADAL" clId="{C41AFDA2-5E73-4E14-9AEB-F28AB753796A}" dt="2024-09-20T05:57:41.312" v="2" actId="34807"/>
          <ac:spMkLst>
            <pc:docMk/>
            <pc:sldMk cId="1272785830" sldId="271"/>
            <ac:spMk id="9" creationId="{19F9BF86-FE94-4517-B97D-026C7515E589}"/>
          </ac:spMkLst>
        </pc:spChg>
        <pc:cxnChg chg="add">
          <ac:chgData name="Mishra, Sishira" userId="f75eda18-f4b5-40c8-aa91-760fae6f2d35" providerId="ADAL" clId="{C41AFDA2-5E73-4E14-9AEB-F28AB753796A}" dt="2024-09-20T05:57:41.312" v="2" actId="34807"/>
          <ac:cxnSpMkLst>
            <pc:docMk/>
            <pc:sldMk cId="1272785830" sldId="271"/>
            <ac:cxnSpMk id="7" creationId="{118E06E4-607B-144B-382B-AD3D06B1EE8C}"/>
          </ac:cxnSpMkLst>
        </pc:cxnChg>
        <pc:cxnChg chg="add">
          <ac:chgData name="Mishra, Sishira" userId="f75eda18-f4b5-40c8-aa91-760fae6f2d35" providerId="ADAL" clId="{C41AFDA2-5E73-4E14-9AEB-F28AB753796A}" dt="2024-09-20T05:57:41.312" v="2" actId="34807"/>
          <ac:cxnSpMkLst>
            <pc:docMk/>
            <pc:sldMk cId="1272785830" sldId="271"/>
            <ac:cxnSpMk id="11" creationId="{5E10C1D6-7EDE-467F-89EA-E0244EB62381}"/>
          </ac:cxnSpMkLst>
        </pc:cxnChg>
      </pc:sldChg>
      <pc:sldChg chg="addSp modSp add del mod ord setBg addAnim">
        <pc:chgData name="Mishra, Sishira" userId="f75eda18-f4b5-40c8-aa91-760fae6f2d35" providerId="ADAL" clId="{C41AFDA2-5E73-4E14-9AEB-F28AB753796A}" dt="2024-09-20T10:24:14.337" v="525" actId="47"/>
        <pc:sldMkLst>
          <pc:docMk/>
          <pc:sldMk cId="1210173272" sldId="272"/>
        </pc:sldMkLst>
        <pc:spChg chg="mod">
          <ac:chgData name="Mishra, Sishira" userId="f75eda18-f4b5-40c8-aa91-760fae6f2d35" providerId="ADAL" clId="{C41AFDA2-5E73-4E14-9AEB-F28AB753796A}" dt="2024-09-20T05:57:41.312" v="2" actId="34807"/>
          <ac:spMkLst>
            <pc:docMk/>
            <pc:sldMk cId="1210173272" sldId="272"/>
            <ac:spMk id="2" creationId="{4EB0E82F-8523-B8EE-DB71-ECCD4985A0EB}"/>
          </ac:spMkLst>
        </pc:spChg>
        <pc:spChg chg="add">
          <ac:chgData name="Mishra, Sishira" userId="f75eda18-f4b5-40c8-aa91-760fae6f2d35" providerId="ADAL" clId="{C41AFDA2-5E73-4E14-9AEB-F28AB753796A}" dt="2024-09-20T05:57:41.312" v="2" actId="34807"/>
          <ac:spMkLst>
            <pc:docMk/>
            <pc:sldMk cId="1210173272" sldId="272"/>
            <ac:spMk id="9" creationId="{19F9BF86-FE94-4517-B97D-026C7515E589}"/>
          </ac:spMkLst>
        </pc:spChg>
        <pc:cxnChg chg="add">
          <ac:chgData name="Mishra, Sishira" userId="f75eda18-f4b5-40c8-aa91-760fae6f2d35" providerId="ADAL" clId="{C41AFDA2-5E73-4E14-9AEB-F28AB753796A}" dt="2024-09-20T05:57:41.312" v="2" actId="34807"/>
          <ac:cxnSpMkLst>
            <pc:docMk/>
            <pc:sldMk cId="1210173272" sldId="272"/>
            <ac:cxnSpMk id="7" creationId="{118E06E4-607B-144B-382B-AD3D06B1EE8C}"/>
          </ac:cxnSpMkLst>
        </pc:cxnChg>
        <pc:cxnChg chg="add">
          <ac:chgData name="Mishra, Sishira" userId="f75eda18-f4b5-40c8-aa91-760fae6f2d35" providerId="ADAL" clId="{C41AFDA2-5E73-4E14-9AEB-F28AB753796A}" dt="2024-09-20T05:57:41.312" v="2" actId="34807"/>
          <ac:cxnSpMkLst>
            <pc:docMk/>
            <pc:sldMk cId="1210173272" sldId="272"/>
            <ac:cxnSpMk id="11" creationId="{5E10C1D6-7EDE-467F-89EA-E0244EB62381}"/>
          </ac:cxnSpMkLst>
        </pc:cxnChg>
      </pc:sldChg>
      <pc:sldChg chg="addSp delSp modSp add mod ord setBg setClrOvrMap delDesignElem">
        <pc:chgData name="Mishra, Sishira" userId="f75eda18-f4b5-40c8-aa91-760fae6f2d35" providerId="ADAL" clId="{C41AFDA2-5E73-4E14-9AEB-F28AB753796A}" dt="2024-09-20T10:31:53.418" v="619" actId="14100"/>
        <pc:sldMkLst>
          <pc:docMk/>
          <pc:sldMk cId="4032990913" sldId="273"/>
        </pc:sldMkLst>
        <pc:spChg chg="mod">
          <ac:chgData name="Mishra, Sishira" userId="f75eda18-f4b5-40c8-aa91-760fae6f2d35" providerId="ADAL" clId="{C41AFDA2-5E73-4E14-9AEB-F28AB753796A}" dt="2024-09-20T10:31:48.985" v="617" actId="1076"/>
          <ac:spMkLst>
            <pc:docMk/>
            <pc:sldMk cId="4032990913" sldId="273"/>
            <ac:spMk id="2" creationId="{A53DA04B-7172-BD8D-F46F-0F731FC4540E}"/>
          </ac:spMkLst>
        </pc:spChg>
        <pc:spChg chg="del">
          <ac:chgData name="Mishra, Sishira" userId="f75eda18-f4b5-40c8-aa91-760fae6f2d35" providerId="ADAL" clId="{C41AFDA2-5E73-4E14-9AEB-F28AB753796A}" dt="2024-09-20T06:02:19.732" v="75" actId="478"/>
          <ac:spMkLst>
            <pc:docMk/>
            <pc:sldMk cId="4032990913" sldId="273"/>
            <ac:spMk id="7" creationId="{874E90BE-32CD-C81B-C40F-FCF88E452869}"/>
          </ac:spMkLst>
        </pc:spChg>
        <pc:spChg chg="add">
          <ac:chgData name="Mishra, Sishira" userId="f75eda18-f4b5-40c8-aa91-760fae6f2d35" providerId="ADAL" clId="{C41AFDA2-5E73-4E14-9AEB-F28AB753796A}" dt="2024-09-20T10:23:47.706" v="520" actId="26606"/>
          <ac:spMkLst>
            <pc:docMk/>
            <pc:sldMk cId="4032990913" sldId="273"/>
            <ac:spMk id="8" creationId="{47942995-B07F-4636-9A06-C6A104B260A8}"/>
          </ac:spMkLst>
        </pc:spChg>
        <pc:spChg chg="del">
          <ac:chgData name="Mishra, Sishira" userId="f75eda18-f4b5-40c8-aa91-760fae6f2d35" providerId="ADAL" clId="{C41AFDA2-5E73-4E14-9AEB-F28AB753796A}" dt="2024-09-20T06:01:59.965" v="67"/>
          <ac:spMkLst>
            <pc:docMk/>
            <pc:sldMk cId="4032990913" sldId="273"/>
            <ac:spMk id="12" creationId="{058A14AF-9FB5-4CC7-BA35-E8E85D3EDF0E}"/>
          </ac:spMkLst>
        </pc:spChg>
        <pc:spChg chg="del">
          <ac:chgData name="Mishra, Sishira" userId="f75eda18-f4b5-40c8-aa91-760fae6f2d35" providerId="ADAL" clId="{C41AFDA2-5E73-4E14-9AEB-F28AB753796A}" dt="2024-09-20T06:01:59.965" v="67"/>
          <ac:spMkLst>
            <pc:docMk/>
            <pc:sldMk cId="4032990913" sldId="273"/>
            <ac:spMk id="14" creationId="{3A9A4357-BD1D-4622-A4FE-766E6AB8DE84}"/>
          </ac:spMkLst>
        </pc:spChg>
        <pc:spChg chg="add">
          <ac:chgData name="Mishra, Sishira" userId="f75eda18-f4b5-40c8-aa91-760fae6f2d35" providerId="ADAL" clId="{C41AFDA2-5E73-4E14-9AEB-F28AB753796A}" dt="2024-09-20T10:23:47.706" v="520" actId="26606"/>
          <ac:spMkLst>
            <pc:docMk/>
            <pc:sldMk cId="4032990913" sldId="273"/>
            <ac:spMk id="15" creationId="{B81933D1-5615-42C7-9C0B-4EB7105CCE2D}"/>
          </ac:spMkLst>
        </pc:spChg>
        <pc:spChg chg="del">
          <ac:chgData name="Mishra, Sishira" userId="f75eda18-f4b5-40c8-aa91-760fae6f2d35" providerId="ADAL" clId="{C41AFDA2-5E73-4E14-9AEB-F28AB753796A}" dt="2024-09-20T06:01:59.965" v="67"/>
          <ac:spMkLst>
            <pc:docMk/>
            <pc:sldMk cId="4032990913" sldId="273"/>
            <ac:spMk id="16" creationId="{E659831F-0D9A-4C63-9EBB-8435B85A440F}"/>
          </ac:spMkLst>
        </pc:spChg>
        <pc:spChg chg="add">
          <ac:chgData name="Mishra, Sishira" userId="f75eda18-f4b5-40c8-aa91-760fae6f2d35" providerId="ADAL" clId="{C41AFDA2-5E73-4E14-9AEB-F28AB753796A}" dt="2024-09-20T10:23:47.706" v="520" actId="26606"/>
          <ac:spMkLst>
            <pc:docMk/>
            <pc:sldMk cId="4032990913" sldId="273"/>
            <ac:spMk id="17" creationId="{19C9EAEA-39D0-4B0E-A0EB-51E7B26740B1}"/>
          </ac:spMkLst>
        </pc:spChg>
        <pc:spChg chg="del">
          <ac:chgData name="Mishra, Sishira" userId="f75eda18-f4b5-40c8-aa91-760fae6f2d35" providerId="ADAL" clId="{C41AFDA2-5E73-4E14-9AEB-F28AB753796A}" dt="2024-09-20T06:01:59.965" v="67"/>
          <ac:spMkLst>
            <pc:docMk/>
            <pc:sldMk cId="4032990913" sldId="273"/>
            <ac:spMk id="18" creationId="{E6995CE5-F890-4ABA-82A2-26507CE8D2A3}"/>
          </ac:spMkLst>
        </pc:spChg>
        <pc:grpChg chg="add">
          <ac:chgData name="Mishra, Sishira" userId="f75eda18-f4b5-40c8-aa91-760fae6f2d35" providerId="ADAL" clId="{C41AFDA2-5E73-4E14-9AEB-F28AB753796A}" dt="2024-09-20T10:23:47.706" v="520" actId="26606"/>
          <ac:grpSpMkLst>
            <pc:docMk/>
            <pc:sldMk cId="4032990913" sldId="273"/>
            <ac:grpSpMk id="10" creationId="{032D8612-31EB-44CF-A1D0-14FD4C705424}"/>
          </ac:grpSpMkLst>
        </pc:grpChg>
        <pc:picChg chg="add mod">
          <ac:chgData name="Mishra, Sishira" userId="f75eda18-f4b5-40c8-aa91-760fae6f2d35" providerId="ADAL" clId="{C41AFDA2-5E73-4E14-9AEB-F28AB753796A}" dt="2024-09-20T10:31:53.418" v="619" actId="14100"/>
          <ac:picMkLst>
            <pc:docMk/>
            <pc:sldMk cId="4032990913" sldId="273"/>
            <ac:picMk id="3" creationId="{5E06E9AB-2A67-1E2C-3278-F940BE46DAFA}"/>
          </ac:picMkLst>
        </pc:picChg>
        <pc:picChg chg="del">
          <ac:chgData name="Mishra, Sishira" userId="f75eda18-f4b5-40c8-aa91-760fae6f2d35" providerId="ADAL" clId="{C41AFDA2-5E73-4E14-9AEB-F28AB753796A}" dt="2024-09-20T06:02:20.946" v="76" actId="478"/>
          <ac:picMkLst>
            <pc:docMk/>
            <pc:sldMk cId="4032990913" sldId="273"/>
            <ac:picMk id="4" creationId="{5DE5F855-0DE0-4291-AED2-7066776E816B}"/>
          </ac:picMkLst>
        </pc:picChg>
      </pc:sldChg>
      <pc:sldChg chg="new del">
        <pc:chgData name="Mishra, Sishira" userId="f75eda18-f4b5-40c8-aa91-760fae6f2d35" providerId="ADAL" clId="{C41AFDA2-5E73-4E14-9AEB-F28AB753796A}" dt="2024-09-20T06:02:47.909" v="84" actId="680"/>
        <pc:sldMkLst>
          <pc:docMk/>
          <pc:sldMk cId="671286040" sldId="274"/>
        </pc:sldMkLst>
      </pc:sldChg>
      <pc:sldChg chg="addSp modSp add mod ord setBg">
        <pc:chgData name="Mishra, Sishira" userId="f75eda18-f4b5-40c8-aa91-760fae6f2d35" providerId="ADAL" clId="{C41AFDA2-5E73-4E14-9AEB-F28AB753796A}" dt="2024-09-20T10:30:34.745" v="609"/>
        <pc:sldMkLst>
          <pc:docMk/>
          <pc:sldMk cId="2599183576" sldId="274"/>
        </pc:sldMkLst>
        <pc:spChg chg="mod">
          <ac:chgData name="Mishra, Sishira" userId="f75eda18-f4b5-40c8-aa91-760fae6f2d35" providerId="ADAL" clId="{C41AFDA2-5E73-4E14-9AEB-F28AB753796A}" dt="2024-09-20T06:04:27.107" v="159" actId="20577"/>
          <ac:spMkLst>
            <pc:docMk/>
            <pc:sldMk cId="2599183576" sldId="274"/>
            <ac:spMk id="2" creationId="{FD0B89F4-6EAA-2C8B-6BCE-19B8E7E2621F}"/>
          </ac:spMkLst>
        </pc:spChg>
        <pc:spChg chg="mod">
          <ac:chgData name="Mishra, Sishira" userId="f75eda18-f4b5-40c8-aa91-760fae6f2d35" providerId="ADAL" clId="{C41AFDA2-5E73-4E14-9AEB-F28AB753796A}" dt="2024-09-20T06:04:19.626" v="134" actId="20577"/>
          <ac:spMkLst>
            <pc:docMk/>
            <pc:sldMk cId="2599183576" sldId="274"/>
            <ac:spMk id="4" creationId="{B20B559A-1B27-19A4-CD5D-D039D9FB9B50}"/>
          </ac:spMkLst>
        </pc:spChg>
        <pc:spChg chg="add">
          <ac:chgData name="Mishra, Sishira" userId="f75eda18-f4b5-40c8-aa91-760fae6f2d35" providerId="ADAL" clId="{C41AFDA2-5E73-4E14-9AEB-F28AB753796A}" dt="2024-09-20T06:03:19.616" v="86" actId="34807"/>
          <ac:spMkLst>
            <pc:docMk/>
            <pc:sldMk cId="2599183576" sldId="274"/>
            <ac:spMk id="12" creationId="{19F9BF86-FE94-4517-B97D-026C7515E589}"/>
          </ac:spMkLst>
        </pc:spChg>
        <pc:picChg chg="mod ord">
          <ac:chgData name="Mishra, Sishira" userId="f75eda18-f4b5-40c8-aa91-760fae6f2d35" providerId="ADAL" clId="{C41AFDA2-5E73-4E14-9AEB-F28AB753796A}" dt="2024-09-20T06:03:19.616" v="86" actId="34807"/>
          <ac:picMkLst>
            <pc:docMk/>
            <pc:sldMk cId="2599183576" sldId="274"/>
            <ac:picMk id="5" creationId="{47E971D2-1421-4799-9C98-0D0A7B03AECC}"/>
          </ac:picMkLst>
        </pc:picChg>
        <pc:cxnChg chg="add">
          <ac:chgData name="Mishra, Sishira" userId="f75eda18-f4b5-40c8-aa91-760fae6f2d35" providerId="ADAL" clId="{C41AFDA2-5E73-4E14-9AEB-F28AB753796A}" dt="2024-09-20T06:03:19.616" v="86" actId="34807"/>
          <ac:cxnSpMkLst>
            <pc:docMk/>
            <pc:sldMk cId="2599183576" sldId="274"/>
            <ac:cxnSpMk id="10" creationId="{118E06E4-607B-144B-382B-AD3D06B1EE8C}"/>
          </ac:cxnSpMkLst>
        </pc:cxnChg>
        <pc:cxnChg chg="add">
          <ac:chgData name="Mishra, Sishira" userId="f75eda18-f4b5-40c8-aa91-760fae6f2d35" providerId="ADAL" clId="{C41AFDA2-5E73-4E14-9AEB-F28AB753796A}" dt="2024-09-20T06:03:19.616" v="86" actId="34807"/>
          <ac:cxnSpMkLst>
            <pc:docMk/>
            <pc:sldMk cId="2599183576" sldId="274"/>
            <ac:cxnSpMk id="14" creationId="{59D7B6BE-A4E0-4483-BEC5-493AC3E5D2AD}"/>
          </ac:cxnSpMkLst>
        </pc:cxnChg>
      </pc:sldChg>
      <pc:sldChg chg="addSp delSp add del setBg delDesignElem">
        <pc:chgData name="Mishra, Sishira" userId="f75eda18-f4b5-40c8-aa91-760fae6f2d35" providerId="ADAL" clId="{C41AFDA2-5E73-4E14-9AEB-F28AB753796A}" dt="2024-09-20T06:02:09.136" v="72"/>
        <pc:sldMkLst>
          <pc:docMk/>
          <pc:sldMk cId="2741167038" sldId="274"/>
        </pc:sldMkLst>
        <pc:spChg chg="add del">
          <ac:chgData name="Mishra, Sishira" userId="f75eda18-f4b5-40c8-aa91-760fae6f2d35" providerId="ADAL" clId="{C41AFDA2-5E73-4E14-9AEB-F28AB753796A}" dt="2024-09-20T06:02:09.136" v="72"/>
          <ac:spMkLst>
            <pc:docMk/>
            <pc:sldMk cId="2741167038" sldId="274"/>
            <ac:spMk id="12" creationId="{058A14AF-9FB5-4CC7-BA35-E8E85D3EDF0E}"/>
          </ac:spMkLst>
        </pc:spChg>
        <pc:spChg chg="add del">
          <ac:chgData name="Mishra, Sishira" userId="f75eda18-f4b5-40c8-aa91-760fae6f2d35" providerId="ADAL" clId="{C41AFDA2-5E73-4E14-9AEB-F28AB753796A}" dt="2024-09-20T06:02:09.136" v="72"/>
          <ac:spMkLst>
            <pc:docMk/>
            <pc:sldMk cId="2741167038" sldId="274"/>
            <ac:spMk id="14" creationId="{3A9A4357-BD1D-4622-A4FE-766E6AB8DE84}"/>
          </ac:spMkLst>
        </pc:spChg>
        <pc:spChg chg="add del">
          <ac:chgData name="Mishra, Sishira" userId="f75eda18-f4b5-40c8-aa91-760fae6f2d35" providerId="ADAL" clId="{C41AFDA2-5E73-4E14-9AEB-F28AB753796A}" dt="2024-09-20T06:02:09.136" v="72"/>
          <ac:spMkLst>
            <pc:docMk/>
            <pc:sldMk cId="2741167038" sldId="274"/>
            <ac:spMk id="16" creationId="{E659831F-0D9A-4C63-9EBB-8435B85A440F}"/>
          </ac:spMkLst>
        </pc:spChg>
        <pc:spChg chg="add del">
          <ac:chgData name="Mishra, Sishira" userId="f75eda18-f4b5-40c8-aa91-760fae6f2d35" providerId="ADAL" clId="{C41AFDA2-5E73-4E14-9AEB-F28AB753796A}" dt="2024-09-20T06:02:09.136" v="72"/>
          <ac:spMkLst>
            <pc:docMk/>
            <pc:sldMk cId="2741167038" sldId="274"/>
            <ac:spMk id="18" creationId="{E6995CE5-F890-4ABA-82A2-26507CE8D2A3}"/>
          </ac:spMkLst>
        </pc:spChg>
      </pc:sldChg>
      <pc:sldChg chg="addSp modSp add del mod ord setBg">
        <pc:chgData name="Mishra, Sishira" userId="f75eda18-f4b5-40c8-aa91-760fae6f2d35" providerId="ADAL" clId="{C41AFDA2-5E73-4E14-9AEB-F28AB753796A}" dt="2024-09-20T10:31:22.012" v="611" actId="47"/>
        <pc:sldMkLst>
          <pc:docMk/>
          <pc:sldMk cId="2195170201" sldId="275"/>
        </pc:sldMkLst>
        <pc:spChg chg="mod">
          <ac:chgData name="Mishra, Sishira" userId="f75eda18-f4b5-40c8-aa91-760fae6f2d35" providerId="ADAL" clId="{C41AFDA2-5E73-4E14-9AEB-F28AB753796A}" dt="2024-09-20T06:03:19.616" v="86" actId="34807"/>
          <ac:spMkLst>
            <pc:docMk/>
            <pc:sldMk cId="2195170201" sldId="275"/>
            <ac:spMk id="2" creationId="{BD1F8610-9B4F-3579-287F-A8BBEC522BD6}"/>
          </ac:spMkLst>
        </pc:spChg>
        <pc:spChg chg="mod">
          <ac:chgData name="Mishra, Sishira" userId="f75eda18-f4b5-40c8-aa91-760fae6f2d35" providerId="ADAL" clId="{C41AFDA2-5E73-4E14-9AEB-F28AB753796A}" dt="2024-09-20T06:03:19.616" v="86" actId="34807"/>
          <ac:spMkLst>
            <pc:docMk/>
            <pc:sldMk cId="2195170201" sldId="275"/>
            <ac:spMk id="4" creationId="{E60ED2BC-F71A-08D4-E7AA-CB2B0CD8A557}"/>
          </ac:spMkLst>
        </pc:spChg>
        <pc:spChg chg="add">
          <ac:chgData name="Mishra, Sishira" userId="f75eda18-f4b5-40c8-aa91-760fae6f2d35" providerId="ADAL" clId="{C41AFDA2-5E73-4E14-9AEB-F28AB753796A}" dt="2024-09-20T06:03:19.616" v="86" actId="34807"/>
          <ac:spMkLst>
            <pc:docMk/>
            <pc:sldMk cId="2195170201" sldId="275"/>
            <ac:spMk id="12" creationId="{744CAA32-F237-419C-A2DD-43C28D920D3C}"/>
          </ac:spMkLst>
        </pc:spChg>
        <pc:picChg chg="mod ord">
          <ac:chgData name="Mishra, Sishira" userId="f75eda18-f4b5-40c8-aa91-760fae6f2d35" providerId="ADAL" clId="{C41AFDA2-5E73-4E14-9AEB-F28AB753796A}" dt="2024-09-20T06:03:19.616" v="86" actId="34807"/>
          <ac:picMkLst>
            <pc:docMk/>
            <pc:sldMk cId="2195170201" sldId="275"/>
            <ac:picMk id="5" creationId="{65E2B4BD-6FC9-4B6F-B58B-49DA6A684C7B}"/>
          </ac:picMkLst>
        </pc:picChg>
        <pc:cxnChg chg="add">
          <ac:chgData name="Mishra, Sishira" userId="f75eda18-f4b5-40c8-aa91-760fae6f2d35" providerId="ADAL" clId="{C41AFDA2-5E73-4E14-9AEB-F28AB753796A}" dt="2024-09-20T06:03:19.616" v="86" actId="34807"/>
          <ac:cxnSpMkLst>
            <pc:docMk/>
            <pc:sldMk cId="2195170201" sldId="275"/>
            <ac:cxnSpMk id="10" creationId="{118E06E4-607B-144B-382B-AD3D06B1EE8C}"/>
          </ac:cxnSpMkLst>
        </pc:cxnChg>
        <pc:cxnChg chg="add">
          <ac:chgData name="Mishra, Sishira" userId="f75eda18-f4b5-40c8-aa91-760fae6f2d35" providerId="ADAL" clId="{C41AFDA2-5E73-4E14-9AEB-F28AB753796A}" dt="2024-09-20T06:03:19.616" v="86" actId="34807"/>
          <ac:cxnSpMkLst>
            <pc:docMk/>
            <pc:sldMk cId="2195170201" sldId="275"/>
            <ac:cxnSpMk id="14" creationId="{753FE100-D0AB-4AE2-824B-60CFA31EC6A2}"/>
          </ac:cxnSpMkLst>
        </pc:cxnChg>
      </pc:sldChg>
      <pc:sldChg chg="addSp modSp add del mod ord setBg">
        <pc:chgData name="Mishra, Sishira" userId="f75eda18-f4b5-40c8-aa91-760fae6f2d35" providerId="ADAL" clId="{C41AFDA2-5E73-4E14-9AEB-F28AB753796A}" dt="2024-09-20T10:17:32.751" v="301" actId="47"/>
        <pc:sldMkLst>
          <pc:docMk/>
          <pc:sldMk cId="1485515393" sldId="276"/>
        </pc:sldMkLst>
        <pc:spChg chg="add mod">
          <ac:chgData name="Mishra, Sishira" userId="f75eda18-f4b5-40c8-aa91-760fae6f2d35" providerId="ADAL" clId="{C41AFDA2-5E73-4E14-9AEB-F28AB753796A}" dt="2024-09-20T10:17:26.143" v="298" actId="207"/>
          <ac:spMkLst>
            <pc:docMk/>
            <pc:sldMk cId="1485515393" sldId="276"/>
            <ac:spMk id="11" creationId="{CFD1D2CD-954D-4C4D-B505-05EAD159B230}"/>
          </ac:spMkLst>
        </pc:spChg>
        <pc:picChg chg="mod">
          <ac:chgData name="Mishra, Sishira" userId="f75eda18-f4b5-40c8-aa91-760fae6f2d35" providerId="ADAL" clId="{C41AFDA2-5E73-4E14-9AEB-F28AB753796A}" dt="2024-09-20T10:17:26.143" v="298" actId="207"/>
          <ac:picMkLst>
            <pc:docMk/>
            <pc:sldMk cId="1485515393" sldId="276"/>
            <ac:picMk id="4" creationId="{99749C4B-F195-41CE-85E8-898930B1B7EA}"/>
          </ac:picMkLst>
        </pc:picChg>
        <pc:cxnChg chg="add mod">
          <ac:chgData name="Mishra, Sishira" userId="f75eda18-f4b5-40c8-aa91-760fae6f2d35" providerId="ADAL" clId="{C41AFDA2-5E73-4E14-9AEB-F28AB753796A}" dt="2024-09-20T10:17:26.143" v="298" actId="207"/>
          <ac:cxnSpMkLst>
            <pc:docMk/>
            <pc:sldMk cId="1485515393" sldId="276"/>
            <ac:cxnSpMk id="9" creationId="{118E06E4-607B-144B-382B-AD3D06B1EE8C}"/>
          </ac:cxnSpMkLst>
        </pc:cxnChg>
        <pc:cxnChg chg="add mod">
          <ac:chgData name="Mishra, Sishira" userId="f75eda18-f4b5-40c8-aa91-760fae6f2d35" providerId="ADAL" clId="{C41AFDA2-5E73-4E14-9AEB-F28AB753796A}" dt="2024-09-20T10:17:26.143" v="298" actId="207"/>
          <ac:cxnSpMkLst>
            <pc:docMk/>
            <pc:sldMk cId="1485515393" sldId="276"/>
            <ac:cxnSpMk id="13" creationId="{D132AEA7-A24A-45A9-BF8F-D0AFF34DF68C}"/>
          </ac:cxnSpMkLst>
        </pc:cxnChg>
      </pc:sldChg>
      <pc:sldChg chg="addSp delSp modSp new mod ord">
        <pc:chgData name="Mishra, Sishira" userId="f75eda18-f4b5-40c8-aa91-760fae6f2d35" providerId="ADAL" clId="{C41AFDA2-5E73-4E14-9AEB-F28AB753796A}" dt="2024-09-20T10:16:37.580" v="289"/>
        <pc:sldMkLst>
          <pc:docMk/>
          <pc:sldMk cId="3009041143" sldId="277"/>
        </pc:sldMkLst>
        <pc:spChg chg="mod">
          <ac:chgData name="Mishra, Sishira" userId="f75eda18-f4b5-40c8-aa91-760fae6f2d35" providerId="ADAL" clId="{C41AFDA2-5E73-4E14-9AEB-F28AB753796A}" dt="2024-09-20T06:10:53.003" v="245" actId="27636"/>
          <ac:spMkLst>
            <pc:docMk/>
            <pc:sldMk cId="3009041143" sldId="277"/>
            <ac:spMk id="2" creationId="{CB8C1A5E-5126-AB51-FB59-9A801CE4209A}"/>
          </ac:spMkLst>
        </pc:spChg>
        <pc:spChg chg="del">
          <ac:chgData name="Mishra, Sishira" userId="f75eda18-f4b5-40c8-aa91-760fae6f2d35" providerId="ADAL" clId="{C41AFDA2-5E73-4E14-9AEB-F28AB753796A}" dt="2024-09-20T06:04:38.263" v="173" actId="478"/>
          <ac:spMkLst>
            <pc:docMk/>
            <pc:sldMk cId="3009041143" sldId="277"/>
            <ac:spMk id="3" creationId="{44E8F45F-804C-0685-24F0-4C98555B4070}"/>
          </ac:spMkLst>
        </pc:spChg>
        <pc:spChg chg="del">
          <ac:chgData name="Mishra, Sishira" userId="f75eda18-f4b5-40c8-aa91-760fae6f2d35" providerId="ADAL" clId="{C41AFDA2-5E73-4E14-9AEB-F28AB753796A}" dt="2024-09-20T06:04:41.450" v="174" actId="478"/>
          <ac:spMkLst>
            <pc:docMk/>
            <pc:sldMk cId="3009041143" sldId="277"/>
            <ac:spMk id="4" creationId="{175ABD3B-CDFC-4480-3585-BE73DF30B1D2}"/>
          </ac:spMkLst>
        </pc:spChg>
        <pc:spChg chg="add mod">
          <ac:chgData name="Mishra, Sishira" userId="f75eda18-f4b5-40c8-aa91-760fae6f2d35" providerId="ADAL" clId="{C41AFDA2-5E73-4E14-9AEB-F28AB753796A}" dt="2024-09-20T06:10:45.175" v="242" actId="1076"/>
          <ac:spMkLst>
            <pc:docMk/>
            <pc:sldMk cId="3009041143" sldId="277"/>
            <ac:spMk id="12" creationId="{626207A4-DFAB-508A-0E06-FE67CFDD0588}"/>
          </ac:spMkLst>
        </pc:spChg>
        <pc:spChg chg="add mod">
          <ac:chgData name="Mishra, Sishira" userId="f75eda18-f4b5-40c8-aa91-760fae6f2d35" providerId="ADAL" clId="{C41AFDA2-5E73-4E14-9AEB-F28AB753796A}" dt="2024-09-20T06:12:02.567" v="258" actId="1076"/>
          <ac:spMkLst>
            <pc:docMk/>
            <pc:sldMk cId="3009041143" sldId="277"/>
            <ac:spMk id="13" creationId="{B8E7CEDB-C80A-B27B-64A1-D32EB13A2DD8}"/>
          </ac:spMkLst>
        </pc:spChg>
        <pc:spChg chg="add mod">
          <ac:chgData name="Mishra, Sishira" userId="f75eda18-f4b5-40c8-aa91-760fae6f2d35" providerId="ADAL" clId="{C41AFDA2-5E73-4E14-9AEB-F28AB753796A}" dt="2024-09-20T10:16:26.813" v="287"/>
          <ac:spMkLst>
            <pc:docMk/>
            <pc:sldMk cId="3009041143" sldId="277"/>
            <ac:spMk id="14" creationId="{2CF7C6BB-23F6-5915-415E-7E16FFCBAB96}"/>
          </ac:spMkLst>
        </pc:spChg>
        <pc:spChg chg="add mod">
          <ac:chgData name="Mishra, Sishira" userId="f75eda18-f4b5-40c8-aa91-760fae6f2d35" providerId="ADAL" clId="{C41AFDA2-5E73-4E14-9AEB-F28AB753796A}" dt="2024-09-20T10:16:32.338" v="288"/>
          <ac:spMkLst>
            <pc:docMk/>
            <pc:sldMk cId="3009041143" sldId="277"/>
            <ac:spMk id="15" creationId="{B0AAB02A-B945-4325-1E08-3B353D54E736}"/>
          </ac:spMkLst>
        </pc:spChg>
        <pc:spChg chg="add mod">
          <ac:chgData name="Mishra, Sishira" userId="f75eda18-f4b5-40c8-aa91-760fae6f2d35" providerId="ADAL" clId="{C41AFDA2-5E73-4E14-9AEB-F28AB753796A}" dt="2024-09-20T06:09:37.223" v="232"/>
          <ac:spMkLst>
            <pc:docMk/>
            <pc:sldMk cId="3009041143" sldId="277"/>
            <ac:spMk id="16" creationId="{7281E5B0-3175-19E4-7FF4-46F265B8943B}"/>
          </ac:spMkLst>
        </pc:spChg>
        <pc:spChg chg="add mod">
          <ac:chgData name="Mishra, Sishira" userId="f75eda18-f4b5-40c8-aa91-760fae6f2d35" providerId="ADAL" clId="{C41AFDA2-5E73-4E14-9AEB-F28AB753796A}" dt="2024-09-20T10:16:37.580" v="289"/>
          <ac:spMkLst>
            <pc:docMk/>
            <pc:sldMk cId="3009041143" sldId="277"/>
            <ac:spMk id="17" creationId="{0C1982A1-3F69-ADC7-4A17-F8AA68241C4D}"/>
          </ac:spMkLst>
        </pc:spChg>
        <pc:spChg chg="add">
          <ac:chgData name="Mishra, Sishira" userId="f75eda18-f4b5-40c8-aa91-760fae6f2d35" providerId="ADAL" clId="{C41AFDA2-5E73-4E14-9AEB-F28AB753796A}" dt="2024-09-20T06:11:45.034" v="246"/>
          <ac:spMkLst>
            <pc:docMk/>
            <pc:sldMk cId="3009041143" sldId="277"/>
            <ac:spMk id="18" creationId="{C0CB6FF8-0B38-C51F-DDEC-4E7971D8857C}"/>
          </ac:spMkLst>
        </pc:spChg>
        <pc:spChg chg="add">
          <ac:chgData name="Mishra, Sishira" userId="f75eda18-f4b5-40c8-aa91-760fae6f2d35" providerId="ADAL" clId="{C41AFDA2-5E73-4E14-9AEB-F28AB753796A}" dt="2024-09-20T10:14:19.675" v="259"/>
          <ac:spMkLst>
            <pc:docMk/>
            <pc:sldMk cId="3009041143" sldId="277"/>
            <ac:spMk id="20" creationId="{5301AA0A-54A8-350B-058B-4D546B5684BD}"/>
          </ac:spMkLst>
        </pc:spChg>
        <pc:graphicFrameChg chg="add del mod modGraphic">
          <ac:chgData name="Mishra, Sishira" userId="f75eda18-f4b5-40c8-aa91-760fae6f2d35" providerId="ADAL" clId="{C41AFDA2-5E73-4E14-9AEB-F28AB753796A}" dt="2024-09-20T06:07:57.036" v="189" actId="478"/>
          <ac:graphicFrameMkLst>
            <pc:docMk/>
            <pc:sldMk cId="3009041143" sldId="277"/>
            <ac:graphicFrameMk id="5" creationId="{3981F01C-B906-262A-9FF5-7A991A7F5993}"/>
          </ac:graphicFrameMkLst>
        </pc:graphicFrameChg>
        <pc:picChg chg="add mod">
          <ac:chgData name="Mishra, Sishira" userId="f75eda18-f4b5-40c8-aa91-760fae6f2d35" providerId="ADAL" clId="{C41AFDA2-5E73-4E14-9AEB-F28AB753796A}" dt="2024-09-20T06:10:45.175" v="242" actId="1076"/>
          <ac:picMkLst>
            <pc:docMk/>
            <pc:sldMk cId="3009041143" sldId="277"/>
            <ac:picMk id="7" creationId="{88C8CFAD-86B1-232D-9F8C-2CF42B338BEF}"/>
          </ac:picMkLst>
        </pc:picChg>
        <pc:picChg chg="add del mod">
          <ac:chgData name="Mishra, Sishira" userId="f75eda18-f4b5-40c8-aa91-760fae6f2d35" providerId="ADAL" clId="{C41AFDA2-5E73-4E14-9AEB-F28AB753796A}" dt="2024-09-20T06:11:48.607" v="248" actId="478"/>
          <ac:picMkLst>
            <pc:docMk/>
            <pc:sldMk cId="3009041143" sldId="277"/>
            <ac:picMk id="8" creationId="{2563DCCE-9789-4931-65C1-287C3B615E24}"/>
          </ac:picMkLst>
        </pc:picChg>
        <pc:picChg chg="add del mod">
          <ac:chgData name="Mishra, Sishira" userId="f75eda18-f4b5-40c8-aa91-760fae6f2d35" providerId="ADAL" clId="{C41AFDA2-5E73-4E14-9AEB-F28AB753796A}" dt="2024-09-20T10:14:25.093" v="262" actId="478"/>
          <ac:picMkLst>
            <pc:docMk/>
            <pc:sldMk cId="3009041143" sldId="277"/>
            <ac:picMk id="9" creationId="{6AE49AFC-5EF7-0F78-42B2-C7D30F895189}"/>
          </ac:picMkLst>
        </pc:picChg>
        <pc:picChg chg="add del mod">
          <ac:chgData name="Mishra, Sishira" userId="f75eda18-f4b5-40c8-aa91-760fae6f2d35" providerId="ADAL" clId="{C41AFDA2-5E73-4E14-9AEB-F28AB753796A}" dt="2024-09-20T10:15:02.255" v="271" actId="478"/>
          <ac:picMkLst>
            <pc:docMk/>
            <pc:sldMk cId="3009041143" sldId="277"/>
            <ac:picMk id="10" creationId="{02A98FA3-2A5C-8E3A-ECEA-2EF6F700DB75}"/>
          </ac:picMkLst>
        </pc:picChg>
        <pc:picChg chg="add del mod">
          <ac:chgData name="Mishra, Sishira" userId="f75eda18-f4b5-40c8-aa91-760fae6f2d35" providerId="ADAL" clId="{C41AFDA2-5E73-4E14-9AEB-F28AB753796A}" dt="2024-09-20T10:15:25.885" v="279" actId="478"/>
          <ac:picMkLst>
            <pc:docMk/>
            <pc:sldMk cId="3009041143" sldId="277"/>
            <ac:picMk id="11" creationId="{CB8C1124-9003-561B-892C-896F63839B31}"/>
          </ac:picMkLst>
        </pc:picChg>
        <pc:picChg chg="add mod">
          <ac:chgData name="Mishra, Sishira" userId="f75eda18-f4b5-40c8-aa91-760fae6f2d35" providerId="ADAL" clId="{C41AFDA2-5E73-4E14-9AEB-F28AB753796A}" dt="2024-09-20T06:11:56.344" v="251" actId="14100"/>
          <ac:picMkLst>
            <pc:docMk/>
            <pc:sldMk cId="3009041143" sldId="277"/>
            <ac:picMk id="19" creationId="{AAD27C2B-DD50-23D9-C421-30A6F780E824}"/>
          </ac:picMkLst>
        </pc:picChg>
        <pc:picChg chg="add mod">
          <ac:chgData name="Mishra, Sishira" userId="f75eda18-f4b5-40c8-aa91-760fae6f2d35" providerId="ADAL" clId="{C41AFDA2-5E73-4E14-9AEB-F28AB753796A}" dt="2024-09-20T10:14:40.745" v="270" actId="1076"/>
          <ac:picMkLst>
            <pc:docMk/>
            <pc:sldMk cId="3009041143" sldId="277"/>
            <ac:picMk id="21" creationId="{AE6AD1E8-B574-19AF-65F7-81788972919C}"/>
          </ac:picMkLst>
        </pc:picChg>
        <pc:picChg chg="add mod">
          <ac:chgData name="Mishra, Sishira" userId="f75eda18-f4b5-40c8-aa91-760fae6f2d35" providerId="ADAL" clId="{C41AFDA2-5E73-4E14-9AEB-F28AB753796A}" dt="2024-09-20T10:15:07.436" v="277" actId="1076"/>
          <ac:picMkLst>
            <pc:docMk/>
            <pc:sldMk cId="3009041143" sldId="277"/>
            <ac:picMk id="23" creationId="{BEFCD9F0-98E7-3285-645D-C0019D98F453}"/>
          </ac:picMkLst>
        </pc:picChg>
        <pc:picChg chg="add mod">
          <ac:chgData name="Mishra, Sishira" userId="f75eda18-f4b5-40c8-aa91-760fae6f2d35" providerId="ADAL" clId="{C41AFDA2-5E73-4E14-9AEB-F28AB753796A}" dt="2024-09-20T10:15:32.465" v="285" actId="14100"/>
          <ac:picMkLst>
            <pc:docMk/>
            <pc:sldMk cId="3009041143" sldId="277"/>
            <ac:picMk id="25" creationId="{D96965A9-4C8E-5286-24DF-D505439AE9AE}"/>
          </ac:picMkLst>
        </pc:picChg>
      </pc:sldChg>
      <pc:sldChg chg="addSp modSp add del mod ord setBg">
        <pc:chgData name="Mishra, Sishira" userId="f75eda18-f4b5-40c8-aa91-760fae6f2d35" providerId="ADAL" clId="{C41AFDA2-5E73-4E14-9AEB-F28AB753796A}" dt="2024-09-20T10:16:46.094" v="290" actId="47"/>
        <pc:sldMkLst>
          <pc:docMk/>
          <pc:sldMk cId="2646449620" sldId="278"/>
        </pc:sldMkLst>
        <pc:spChg chg="mod ord">
          <ac:chgData name="Mishra, Sishira" userId="f75eda18-f4b5-40c8-aa91-760fae6f2d35" providerId="ADAL" clId="{C41AFDA2-5E73-4E14-9AEB-F28AB753796A}" dt="2024-09-20T06:05:18.332" v="176" actId="34807"/>
          <ac:spMkLst>
            <pc:docMk/>
            <pc:sldMk cId="2646449620" sldId="278"/>
            <ac:spMk id="2" creationId="{9FFABE3F-86E2-0302-CE79-D279E80ED6B3}"/>
          </ac:spMkLst>
        </pc:spChg>
        <pc:spChg chg="mod">
          <ac:chgData name="Mishra, Sishira" userId="f75eda18-f4b5-40c8-aa91-760fae6f2d35" providerId="ADAL" clId="{C41AFDA2-5E73-4E14-9AEB-F28AB753796A}" dt="2024-09-20T06:05:18.332" v="176" actId="34807"/>
          <ac:spMkLst>
            <pc:docMk/>
            <pc:sldMk cId="2646449620" sldId="278"/>
            <ac:spMk id="4" creationId="{F89477C1-6BC6-C58C-C7F8-B25A3F98E72D}"/>
          </ac:spMkLst>
        </pc:spChg>
        <pc:spChg chg="add">
          <ac:chgData name="Mishra, Sishira" userId="f75eda18-f4b5-40c8-aa91-760fae6f2d35" providerId="ADAL" clId="{C41AFDA2-5E73-4E14-9AEB-F28AB753796A}" dt="2024-09-20T06:05:18.332" v="176" actId="34807"/>
          <ac:spMkLst>
            <pc:docMk/>
            <pc:sldMk cId="2646449620" sldId="278"/>
            <ac:spMk id="12" creationId="{406BD704-01C2-4341-B99A-116CC7EC56EF}"/>
          </ac:spMkLst>
        </pc:spChg>
        <pc:spChg chg="add">
          <ac:chgData name="Mishra, Sishira" userId="f75eda18-f4b5-40c8-aa91-760fae6f2d35" providerId="ADAL" clId="{C41AFDA2-5E73-4E14-9AEB-F28AB753796A}" dt="2024-09-20T06:05:18.332" v="176" actId="34807"/>
          <ac:spMkLst>
            <pc:docMk/>
            <pc:sldMk cId="2646449620" sldId="278"/>
            <ac:spMk id="14" creationId="{0225C01B-A296-4FAA-AA46-794F27DF6934}"/>
          </ac:spMkLst>
        </pc:spChg>
        <pc:picChg chg="mod">
          <ac:chgData name="Mishra, Sishira" userId="f75eda18-f4b5-40c8-aa91-760fae6f2d35" providerId="ADAL" clId="{C41AFDA2-5E73-4E14-9AEB-F28AB753796A}" dt="2024-09-20T06:05:18.332" v="176" actId="34807"/>
          <ac:picMkLst>
            <pc:docMk/>
            <pc:sldMk cId="2646449620" sldId="278"/>
            <ac:picMk id="5" creationId="{A78DDB27-4052-4ECD-A075-071BB2135FB5}"/>
          </ac:picMkLst>
        </pc:picChg>
        <pc:cxnChg chg="add">
          <ac:chgData name="Mishra, Sishira" userId="f75eda18-f4b5-40c8-aa91-760fae6f2d35" providerId="ADAL" clId="{C41AFDA2-5E73-4E14-9AEB-F28AB753796A}" dt="2024-09-20T06:05:18.332" v="176" actId="34807"/>
          <ac:cxnSpMkLst>
            <pc:docMk/>
            <pc:sldMk cId="2646449620" sldId="278"/>
            <ac:cxnSpMk id="10" creationId="{118E06E4-607B-144B-382B-AD3D06B1EE8C}"/>
          </ac:cxnSpMkLst>
        </pc:cxnChg>
        <pc:cxnChg chg="add">
          <ac:chgData name="Mishra, Sishira" userId="f75eda18-f4b5-40c8-aa91-760fae6f2d35" providerId="ADAL" clId="{C41AFDA2-5E73-4E14-9AEB-F28AB753796A}" dt="2024-09-20T06:05:18.332" v="176" actId="34807"/>
          <ac:cxnSpMkLst>
            <pc:docMk/>
            <pc:sldMk cId="2646449620" sldId="278"/>
            <ac:cxnSpMk id="16" creationId="{62713E66-598D-4B8A-9D2A-67C7AF46EF11}"/>
          </ac:cxnSpMkLst>
        </pc:cxnChg>
      </pc:sldChg>
      <pc:sldChg chg="addSp modSp add mod setBg">
        <pc:chgData name="Mishra, Sishira" userId="f75eda18-f4b5-40c8-aa91-760fae6f2d35" providerId="ADAL" clId="{C41AFDA2-5E73-4E14-9AEB-F28AB753796A}" dt="2024-09-20T10:25:41.434" v="569" actId="20577"/>
        <pc:sldMkLst>
          <pc:docMk/>
          <pc:sldMk cId="2391541172" sldId="284"/>
        </pc:sldMkLst>
        <pc:spChg chg="mod ord">
          <ac:chgData name="Mishra, Sishira" userId="f75eda18-f4b5-40c8-aa91-760fae6f2d35" providerId="ADAL" clId="{C41AFDA2-5E73-4E14-9AEB-F28AB753796A}" dt="2024-09-20T06:10:33.860" v="237" actId="34807"/>
          <ac:spMkLst>
            <pc:docMk/>
            <pc:sldMk cId="2391541172" sldId="284"/>
            <ac:spMk id="2" creationId="{80C25CF2-EBE3-2AEA-FAB5-7A63E7A978E1}"/>
          </ac:spMkLst>
        </pc:spChg>
        <pc:spChg chg="mod">
          <ac:chgData name="Mishra, Sishira" userId="f75eda18-f4b5-40c8-aa91-760fae6f2d35" providerId="ADAL" clId="{C41AFDA2-5E73-4E14-9AEB-F28AB753796A}" dt="2024-09-20T10:25:41.434" v="569" actId="20577"/>
          <ac:spMkLst>
            <pc:docMk/>
            <pc:sldMk cId="2391541172" sldId="284"/>
            <ac:spMk id="4" creationId="{7C115066-C516-EAFD-EBC2-71B729E6C580}"/>
          </ac:spMkLst>
        </pc:spChg>
        <pc:spChg chg="add">
          <ac:chgData name="Mishra, Sishira" userId="f75eda18-f4b5-40c8-aa91-760fae6f2d35" providerId="ADAL" clId="{C41AFDA2-5E73-4E14-9AEB-F28AB753796A}" dt="2024-09-20T06:10:33.860" v="237" actId="34807"/>
          <ac:spMkLst>
            <pc:docMk/>
            <pc:sldMk cId="2391541172" sldId="284"/>
            <ac:spMk id="12" creationId="{406BD704-01C2-4341-B99A-116CC7EC56EF}"/>
          </ac:spMkLst>
        </pc:spChg>
        <pc:spChg chg="add">
          <ac:chgData name="Mishra, Sishira" userId="f75eda18-f4b5-40c8-aa91-760fae6f2d35" providerId="ADAL" clId="{C41AFDA2-5E73-4E14-9AEB-F28AB753796A}" dt="2024-09-20T06:10:33.860" v="237" actId="34807"/>
          <ac:spMkLst>
            <pc:docMk/>
            <pc:sldMk cId="2391541172" sldId="284"/>
            <ac:spMk id="14" creationId="{0225C01B-A296-4FAA-AA46-794F27DF6934}"/>
          </ac:spMkLst>
        </pc:spChg>
        <pc:picChg chg="mod">
          <ac:chgData name="Mishra, Sishira" userId="f75eda18-f4b5-40c8-aa91-760fae6f2d35" providerId="ADAL" clId="{C41AFDA2-5E73-4E14-9AEB-F28AB753796A}" dt="2024-09-20T06:10:33.860" v="237" actId="34807"/>
          <ac:picMkLst>
            <pc:docMk/>
            <pc:sldMk cId="2391541172" sldId="284"/>
            <ac:picMk id="5" creationId="{63EA51EB-C298-4ED8-8951-CBEB401E24FF}"/>
          </ac:picMkLst>
        </pc:picChg>
        <pc:cxnChg chg="add">
          <ac:chgData name="Mishra, Sishira" userId="f75eda18-f4b5-40c8-aa91-760fae6f2d35" providerId="ADAL" clId="{C41AFDA2-5E73-4E14-9AEB-F28AB753796A}" dt="2024-09-20T06:10:33.860" v="237" actId="34807"/>
          <ac:cxnSpMkLst>
            <pc:docMk/>
            <pc:sldMk cId="2391541172" sldId="284"/>
            <ac:cxnSpMk id="10" creationId="{118E06E4-607B-144B-382B-AD3D06B1EE8C}"/>
          </ac:cxnSpMkLst>
        </pc:cxnChg>
        <pc:cxnChg chg="add">
          <ac:chgData name="Mishra, Sishira" userId="f75eda18-f4b5-40c8-aa91-760fae6f2d35" providerId="ADAL" clId="{C41AFDA2-5E73-4E14-9AEB-F28AB753796A}" dt="2024-09-20T06:10:33.860" v="237" actId="34807"/>
          <ac:cxnSpMkLst>
            <pc:docMk/>
            <pc:sldMk cId="2391541172" sldId="284"/>
            <ac:cxnSpMk id="16" creationId="{62713E66-598D-4B8A-9D2A-67C7AF46EF11}"/>
          </ac:cxnSpMkLst>
        </pc:cxnChg>
      </pc:sldChg>
      <pc:sldChg chg="addSp modSp add mod setBg addAnim">
        <pc:chgData name="Mishra, Sishira" userId="f75eda18-f4b5-40c8-aa91-760fae6f2d35" providerId="ADAL" clId="{C41AFDA2-5E73-4E14-9AEB-F28AB753796A}" dt="2024-09-20T06:10:33.864" v="238"/>
        <pc:sldMkLst>
          <pc:docMk/>
          <pc:sldMk cId="2521772397" sldId="285"/>
        </pc:sldMkLst>
        <pc:spChg chg="mod">
          <ac:chgData name="Mishra, Sishira" userId="f75eda18-f4b5-40c8-aa91-760fae6f2d35" providerId="ADAL" clId="{C41AFDA2-5E73-4E14-9AEB-F28AB753796A}" dt="2024-09-20T06:10:33.860" v="237" actId="34807"/>
          <ac:spMkLst>
            <pc:docMk/>
            <pc:sldMk cId="2521772397" sldId="285"/>
            <ac:spMk id="2" creationId="{91331579-B705-DDCD-FA3B-419E2001B303}"/>
          </ac:spMkLst>
        </pc:spChg>
        <pc:spChg chg="add">
          <ac:chgData name="Mishra, Sishira" userId="f75eda18-f4b5-40c8-aa91-760fae6f2d35" providerId="ADAL" clId="{C41AFDA2-5E73-4E14-9AEB-F28AB753796A}" dt="2024-09-20T06:10:33.860" v="237" actId="34807"/>
          <ac:spMkLst>
            <pc:docMk/>
            <pc:sldMk cId="2521772397" sldId="285"/>
            <ac:spMk id="9" creationId="{19F9BF86-FE94-4517-B97D-026C7515E589}"/>
          </ac:spMkLst>
        </pc:spChg>
        <pc:cxnChg chg="add">
          <ac:chgData name="Mishra, Sishira" userId="f75eda18-f4b5-40c8-aa91-760fae6f2d35" providerId="ADAL" clId="{C41AFDA2-5E73-4E14-9AEB-F28AB753796A}" dt="2024-09-20T06:10:33.860" v="237" actId="34807"/>
          <ac:cxnSpMkLst>
            <pc:docMk/>
            <pc:sldMk cId="2521772397" sldId="285"/>
            <ac:cxnSpMk id="7" creationId="{118E06E4-607B-144B-382B-AD3D06B1EE8C}"/>
          </ac:cxnSpMkLst>
        </pc:cxnChg>
        <pc:cxnChg chg="add">
          <ac:chgData name="Mishra, Sishira" userId="f75eda18-f4b5-40c8-aa91-760fae6f2d35" providerId="ADAL" clId="{C41AFDA2-5E73-4E14-9AEB-F28AB753796A}" dt="2024-09-20T06:10:33.860" v="237" actId="34807"/>
          <ac:cxnSpMkLst>
            <pc:docMk/>
            <pc:sldMk cId="2521772397" sldId="285"/>
            <ac:cxnSpMk id="11" creationId="{59D7B6BE-A4E0-4483-BEC5-493AC3E5D2AD}"/>
          </ac:cxnSpMkLst>
        </pc:cxnChg>
      </pc:sldChg>
      <pc:sldChg chg="addSp delSp modSp add mod setBg addAnim">
        <pc:chgData name="Mishra, Sishira" userId="f75eda18-f4b5-40c8-aa91-760fae6f2d35" providerId="ADAL" clId="{C41AFDA2-5E73-4E14-9AEB-F28AB753796A}" dt="2024-09-20T10:31:07.303" v="610" actId="26606"/>
        <pc:sldMkLst>
          <pc:docMk/>
          <pc:sldMk cId="1603061903" sldId="286"/>
        </pc:sldMkLst>
        <pc:spChg chg="mod">
          <ac:chgData name="Mishra, Sishira" userId="f75eda18-f4b5-40c8-aa91-760fae6f2d35" providerId="ADAL" clId="{C41AFDA2-5E73-4E14-9AEB-F28AB753796A}" dt="2024-09-20T10:31:07.303" v="610" actId="26606"/>
          <ac:spMkLst>
            <pc:docMk/>
            <pc:sldMk cId="1603061903" sldId="286"/>
            <ac:spMk id="2" creationId="{77DBC511-068B-FD7B-A4F5-3D3EE3B06A13}"/>
          </ac:spMkLst>
        </pc:spChg>
        <pc:spChg chg="add del">
          <ac:chgData name="Mishra, Sishira" userId="f75eda18-f4b5-40c8-aa91-760fae6f2d35" providerId="ADAL" clId="{C41AFDA2-5E73-4E14-9AEB-F28AB753796A}" dt="2024-09-20T10:31:07.303" v="610" actId="26606"/>
          <ac:spMkLst>
            <pc:docMk/>
            <pc:sldMk cId="1603061903" sldId="286"/>
            <ac:spMk id="9" creationId="{19F9BF86-FE94-4517-B97D-026C7515E589}"/>
          </ac:spMkLst>
        </pc:spChg>
        <pc:spChg chg="add">
          <ac:chgData name="Mishra, Sishira" userId="f75eda18-f4b5-40c8-aa91-760fae6f2d35" providerId="ADAL" clId="{C41AFDA2-5E73-4E14-9AEB-F28AB753796A}" dt="2024-09-20T10:31:07.303" v="610" actId="26606"/>
          <ac:spMkLst>
            <pc:docMk/>
            <pc:sldMk cId="1603061903" sldId="286"/>
            <ac:spMk id="16" creationId="{A7895A40-19A4-42D6-9D30-DBC1E8002635}"/>
          </ac:spMkLst>
        </pc:spChg>
        <pc:spChg chg="add">
          <ac:chgData name="Mishra, Sishira" userId="f75eda18-f4b5-40c8-aa91-760fae6f2d35" providerId="ADAL" clId="{C41AFDA2-5E73-4E14-9AEB-F28AB753796A}" dt="2024-09-20T10:31:07.303" v="610" actId="26606"/>
          <ac:spMkLst>
            <pc:docMk/>
            <pc:sldMk cId="1603061903" sldId="286"/>
            <ac:spMk id="18" creationId="{02F429C4-ABC9-46FC-818A-B5429CDE4A96}"/>
          </ac:spMkLst>
        </pc:spChg>
        <pc:spChg chg="add">
          <ac:chgData name="Mishra, Sishira" userId="f75eda18-f4b5-40c8-aa91-760fae6f2d35" providerId="ADAL" clId="{C41AFDA2-5E73-4E14-9AEB-F28AB753796A}" dt="2024-09-20T10:31:07.303" v="610" actId="26606"/>
          <ac:spMkLst>
            <pc:docMk/>
            <pc:sldMk cId="1603061903" sldId="286"/>
            <ac:spMk id="20" creationId="{2CEF98E4-3709-4952-8F42-2305CCE34FA3}"/>
          </ac:spMkLst>
        </pc:spChg>
        <pc:spChg chg="add">
          <ac:chgData name="Mishra, Sishira" userId="f75eda18-f4b5-40c8-aa91-760fae6f2d35" providerId="ADAL" clId="{C41AFDA2-5E73-4E14-9AEB-F28AB753796A}" dt="2024-09-20T10:31:07.303" v="610" actId="26606"/>
          <ac:spMkLst>
            <pc:docMk/>
            <pc:sldMk cId="1603061903" sldId="286"/>
            <ac:spMk id="22" creationId="{F10BCCF5-D685-47FF-B675-647EAEB72C8E}"/>
          </ac:spMkLst>
        </pc:spChg>
        <pc:spChg chg="add">
          <ac:chgData name="Mishra, Sishira" userId="f75eda18-f4b5-40c8-aa91-760fae6f2d35" providerId="ADAL" clId="{C41AFDA2-5E73-4E14-9AEB-F28AB753796A}" dt="2024-09-20T10:31:07.303" v="610" actId="26606"/>
          <ac:spMkLst>
            <pc:docMk/>
            <pc:sldMk cId="1603061903" sldId="286"/>
            <ac:spMk id="24" creationId="{B0EE8A42-107A-4D4C-8D56-BBAE95C7FC0D}"/>
          </ac:spMkLst>
        </pc:spChg>
        <pc:cxnChg chg="add del">
          <ac:chgData name="Mishra, Sishira" userId="f75eda18-f4b5-40c8-aa91-760fae6f2d35" providerId="ADAL" clId="{C41AFDA2-5E73-4E14-9AEB-F28AB753796A}" dt="2024-09-20T10:31:07.303" v="610" actId="26606"/>
          <ac:cxnSpMkLst>
            <pc:docMk/>
            <pc:sldMk cId="1603061903" sldId="286"/>
            <ac:cxnSpMk id="7" creationId="{118E06E4-607B-144B-382B-AD3D06B1EE8C}"/>
          </ac:cxnSpMkLst>
        </pc:cxnChg>
        <pc:cxnChg chg="add del">
          <ac:chgData name="Mishra, Sishira" userId="f75eda18-f4b5-40c8-aa91-760fae6f2d35" providerId="ADAL" clId="{C41AFDA2-5E73-4E14-9AEB-F28AB753796A}" dt="2024-09-20T10:31:07.303" v="610" actId="26606"/>
          <ac:cxnSpMkLst>
            <pc:docMk/>
            <pc:sldMk cId="1603061903" sldId="286"/>
            <ac:cxnSpMk id="11" creationId="{5E10C1D6-7EDE-467F-89EA-E0244EB62381}"/>
          </ac:cxnSpMkLst>
        </pc:cxnChg>
      </pc:sldChg>
      <pc:sldChg chg="addSp modSp add del mod setBg addAnim">
        <pc:chgData name="Mishra, Sishira" userId="f75eda18-f4b5-40c8-aa91-760fae6f2d35" providerId="ADAL" clId="{C41AFDA2-5E73-4E14-9AEB-F28AB753796A}" dt="2024-09-20T10:17:41.140" v="303" actId="47"/>
        <pc:sldMkLst>
          <pc:docMk/>
          <pc:sldMk cId="2758024411" sldId="287"/>
        </pc:sldMkLst>
        <pc:spChg chg="mod">
          <ac:chgData name="Mishra, Sishira" userId="f75eda18-f4b5-40c8-aa91-760fae6f2d35" providerId="ADAL" clId="{C41AFDA2-5E73-4E14-9AEB-F28AB753796A}" dt="2024-09-20T06:10:33.860" v="237" actId="34807"/>
          <ac:spMkLst>
            <pc:docMk/>
            <pc:sldMk cId="2758024411" sldId="287"/>
            <ac:spMk id="2" creationId="{6244F803-E872-C344-3B45-9BD478832CAA}"/>
          </ac:spMkLst>
        </pc:spChg>
        <pc:spChg chg="add">
          <ac:chgData name="Mishra, Sishira" userId="f75eda18-f4b5-40c8-aa91-760fae6f2d35" providerId="ADAL" clId="{C41AFDA2-5E73-4E14-9AEB-F28AB753796A}" dt="2024-09-20T06:10:33.860" v="237" actId="34807"/>
          <ac:spMkLst>
            <pc:docMk/>
            <pc:sldMk cId="2758024411" sldId="287"/>
            <ac:spMk id="9" creationId="{19F9BF86-FE94-4517-B97D-026C7515E589}"/>
          </ac:spMkLst>
        </pc:spChg>
        <pc:cxnChg chg="add">
          <ac:chgData name="Mishra, Sishira" userId="f75eda18-f4b5-40c8-aa91-760fae6f2d35" providerId="ADAL" clId="{C41AFDA2-5E73-4E14-9AEB-F28AB753796A}" dt="2024-09-20T06:10:33.860" v="237" actId="34807"/>
          <ac:cxnSpMkLst>
            <pc:docMk/>
            <pc:sldMk cId="2758024411" sldId="287"/>
            <ac:cxnSpMk id="7" creationId="{118E06E4-607B-144B-382B-AD3D06B1EE8C}"/>
          </ac:cxnSpMkLst>
        </pc:cxnChg>
        <pc:cxnChg chg="add">
          <ac:chgData name="Mishra, Sishira" userId="f75eda18-f4b5-40c8-aa91-760fae6f2d35" providerId="ADAL" clId="{C41AFDA2-5E73-4E14-9AEB-F28AB753796A}" dt="2024-09-20T06:10:33.860" v="237" actId="34807"/>
          <ac:cxnSpMkLst>
            <pc:docMk/>
            <pc:sldMk cId="2758024411" sldId="287"/>
            <ac:cxnSpMk id="11" creationId="{5E10C1D6-7EDE-467F-89EA-E0244EB62381}"/>
          </ac:cxnSpMkLst>
        </pc:cxnChg>
      </pc:sldChg>
      <pc:sldChg chg="addSp modSp add mod setBg addAnim">
        <pc:chgData name="Mishra, Sishira" userId="f75eda18-f4b5-40c8-aa91-760fae6f2d35" providerId="ADAL" clId="{C41AFDA2-5E73-4E14-9AEB-F28AB753796A}" dt="2024-09-20T06:10:33.865" v="241"/>
        <pc:sldMkLst>
          <pc:docMk/>
          <pc:sldMk cId="214645231" sldId="288"/>
        </pc:sldMkLst>
        <pc:spChg chg="mod">
          <ac:chgData name="Mishra, Sishira" userId="f75eda18-f4b5-40c8-aa91-760fae6f2d35" providerId="ADAL" clId="{C41AFDA2-5E73-4E14-9AEB-F28AB753796A}" dt="2024-09-20T06:10:33.860" v="237" actId="34807"/>
          <ac:spMkLst>
            <pc:docMk/>
            <pc:sldMk cId="214645231" sldId="288"/>
            <ac:spMk id="2" creationId="{50A63ACB-7F01-D0BB-B250-7817ED6F0AF9}"/>
          </ac:spMkLst>
        </pc:spChg>
        <pc:spChg chg="add">
          <ac:chgData name="Mishra, Sishira" userId="f75eda18-f4b5-40c8-aa91-760fae6f2d35" providerId="ADAL" clId="{C41AFDA2-5E73-4E14-9AEB-F28AB753796A}" dt="2024-09-20T06:10:33.860" v="237" actId="34807"/>
          <ac:spMkLst>
            <pc:docMk/>
            <pc:sldMk cId="214645231" sldId="288"/>
            <ac:spMk id="9" creationId="{19F9BF86-FE94-4517-B97D-026C7515E589}"/>
          </ac:spMkLst>
        </pc:spChg>
        <pc:cxnChg chg="add">
          <ac:chgData name="Mishra, Sishira" userId="f75eda18-f4b5-40c8-aa91-760fae6f2d35" providerId="ADAL" clId="{C41AFDA2-5E73-4E14-9AEB-F28AB753796A}" dt="2024-09-20T06:10:33.860" v="237" actId="34807"/>
          <ac:cxnSpMkLst>
            <pc:docMk/>
            <pc:sldMk cId="214645231" sldId="288"/>
            <ac:cxnSpMk id="7" creationId="{118E06E4-607B-144B-382B-AD3D06B1EE8C}"/>
          </ac:cxnSpMkLst>
        </pc:cxnChg>
        <pc:cxnChg chg="add">
          <ac:chgData name="Mishra, Sishira" userId="f75eda18-f4b5-40c8-aa91-760fae6f2d35" providerId="ADAL" clId="{C41AFDA2-5E73-4E14-9AEB-F28AB753796A}" dt="2024-09-20T06:10:33.860" v="237" actId="34807"/>
          <ac:cxnSpMkLst>
            <pc:docMk/>
            <pc:sldMk cId="214645231" sldId="288"/>
            <ac:cxnSpMk id="11" creationId="{59D7B6BE-A4E0-4483-BEC5-493AC3E5D2AD}"/>
          </ac:cxnSpMkLst>
        </pc:cxnChg>
      </pc:sldChg>
      <pc:sldChg chg="delSp add del setBg delDesignElem">
        <pc:chgData name="Mishra, Sishira" userId="f75eda18-f4b5-40c8-aa91-760fae6f2d35" providerId="ADAL" clId="{C41AFDA2-5E73-4E14-9AEB-F28AB753796A}" dt="2024-09-20T10:16:53.961" v="293" actId="47"/>
        <pc:sldMkLst>
          <pc:docMk/>
          <pc:sldMk cId="2157491057" sldId="289"/>
        </pc:sldMkLst>
        <pc:spChg chg="del">
          <ac:chgData name="Mishra, Sishira" userId="f75eda18-f4b5-40c8-aa91-760fae6f2d35" providerId="ADAL" clId="{C41AFDA2-5E73-4E14-9AEB-F28AB753796A}" dt="2024-09-20T10:16:50.906" v="292"/>
          <ac:spMkLst>
            <pc:docMk/>
            <pc:sldMk cId="2157491057" sldId="289"/>
            <ac:spMk id="9" creationId="{19F9BF86-FE94-4517-B97D-026C7515E589}"/>
          </ac:spMkLst>
        </pc:spChg>
        <pc:cxnChg chg="del">
          <ac:chgData name="Mishra, Sishira" userId="f75eda18-f4b5-40c8-aa91-760fae6f2d35" providerId="ADAL" clId="{C41AFDA2-5E73-4E14-9AEB-F28AB753796A}" dt="2024-09-20T10:16:50.906" v="292"/>
          <ac:cxnSpMkLst>
            <pc:docMk/>
            <pc:sldMk cId="2157491057" sldId="289"/>
            <ac:cxnSpMk id="7" creationId="{118E06E4-607B-144B-382B-AD3D06B1EE8C}"/>
          </ac:cxnSpMkLst>
        </pc:cxnChg>
        <pc:cxnChg chg="del">
          <ac:chgData name="Mishra, Sishira" userId="f75eda18-f4b5-40c8-aa91-760fae6f2d35" providerId="ADAL" clId="{C41AFDA2-5E73-4E14-9AEB-F28AB753796A}" dt="2024-09-20T10:16:50.906" v="292"/>
          <ac:cxnSpMkLst>
            <pc:docMk/>
            <pc:sldMk cId="2157491057" sldId="289"/>
            <ac:cxnSpMk id="11" creationId="{5E10C1D6-7EDE-467F-89EA-E0244EB62381}"/>
          </ac:cxnSpMkLst>
        </pc:cxnChg>
      </pc:sldChg>
      <pc:sldChg chg="addSp delSp modSp new mod setBg modClrScheme chgLayout">
        <pc:chgData name="Mishra, Sishira" userId="f75eda18-f4b5-40c8-aa91-760fae6f2d35" providerId="ADAL" clId="{C41AFDA2-5E73-4E14-9AEB-F28AB753796A}" dt="2024-09-20T10:32:05.445" v="622" actId="26606"/>
        <pc:sldMkLst>
          <pc:docMk/>
          <pc:sldMk cId="2895048461" sldId="289"/>
        </pc:sldMkLst>
        <pc:spChg chg="del">
          <ac:chgData name="Mishra, Sishira" userId="f75eda18-f4b5-40c8-aa91-760fae6f2d35" providerId="ADAL" clId="{C41AFDA2-5E73-4E14-9AEB-F28AB753796A}" dt="2024-09-20T10:25:17.754" v="532" actId="700"/>
          <ac:spMkLst>
            <pc:docMk/>
            <pc:sldMk cId="2895048461" sldId="289"/>
            <ac:spMk id="2" creationId="{26B6F0F1-632F-7B3C-0120-43ED023D90AA}"/>
          </ac:spMkLst>
        </pc:spChg>
        <pc:spChg chg="del">
          <ac:chgData name="Mishra, Sishira" userId="f75eda18-f4b5-40c8-aa91-760fae6f2d35" providerId="ADAL" clId="{C41AFDA2-5E73-4E14-9AEB-F28AB753796A}" dt="2024-09-20T10:25:17.754" v="532" actId="700"/>
          <ac:spMkLst>
            <pc:docMk/>
            <pc:sldMk cId="2895048461" sldId="289"/>
            <ac:spMk id="3" creationId="{B9BFBFAC-C760-4E55-4A81-A3C1015296C6}"/>
          </ac:spMkLst>
        </pc:spChg>
        <pc:spChg chg="add mod">
          <ac:chgData name="Mishra, Sishira" userId="f75eda18-f4b5-40c8-aa91-760fae6f2d35" providerId="ADAL" clId="{C41AFDA2-5E73-4E14-9AEB-F28AB753796A}" dt="2024-09-20T10:32:05.445" v="622" actId="26606"/>
          <ac:spMkLst>
            <pc:docMk/>
            <pc:sldMk cId="2895048461" sldId="289"/>
            <ac:spMk id="4" creationId="{5AE9CF45-A138-449A-3102-F26EE2C98F4E}"/>
          </ac:spMkLst>
        </pc:spChg>
        <pc:spChg chg="add del">
          <ac:chgData name="Mishra, Sishira" userId="f75eda18-f4b5-40c8-aa91-760fae6f2d35" providerId="ADAL" clId="{C41AFDA2-5E73-4E14-9AEB-F28AB753796A}" dt="2024-09-20T10:32:05.445" v="621" actId="26606"/>
          <ac:spMkLst>
            <pc:docMk/>
            <pc:sldMk cId="2895048461" sldId="289"/>
            <ac:spMk id="9" creationId="{8E2CC403-21CD-41DF-BAC4-329D7FF03C5C}"/>
          </ac:spMkLst>
        </pc:spChg>
        <pc:spChg chg="add del">
          <ac:chgData name="Mishra, Sishira" userId="f75eda18-f4b5-40c8-aa91-760fae6f2d35" providerId="ADAL" clId="{C41AFDA2-5E73-4E14-9AEB-F28AB753796A}" dt="2024-09-20T10:32:05.445" v="621" actId="26606"/>
          <ac:spMkLst>
            <pc:docMk/>
            <pc:sldMk cId="2895048461" sldId="289"/>
            <ac:spMk id="16" creationId="{7653717E-6F8C-43E0-9893-C03AE87D18D6}"/>
          </ac:spMkLst>
        </pc:spChg>
        <pc:spChg chg="add del">
          <ac:chgData name="Mishra, Sishira" userId="f75eda18-f4b5-40c8-aa91-760fae6f2d35" providerId="ADAL" clId="{C41AFDA2-5E73-4E14-9AEB-F28AB753796A}" dt="2024-09-20T10:32:05.445" v="621" actId="26606"/>
          <ac:spMkLst>
            <pc:docMk/>
            <pc:sldMk cId="2895048461" sldId="289"/>
            <ac:spMk id="18" creationId="{35BB14B4-EC3F-47C7-9AF3-B0E017B75C42}"/>
          </ac:spMkLst>
        </pc:spChg>
        <pc:spChg chg="add">
          <ac:chgData name="Mishra, Sishira" userId="f75eda18-f4b5-40c8-aa91-760fae6f2d35" providerId="ADAL" clId="{C41AFDA2-5E73-4E14-9AEB-F28AB753796A}" dt="2024-09-20T10:32:05.445" v="622" actId="26606"/>
          <ac:spMkLst>
            <pc:docMk/>
            <pc:sldMk cId="2895048461" sldId="289"/>
            <ac:spMk id="20" creationId="{4522B21E-B2B9-4C72-9A71-C87EFD137480}"/>
          </ac:spMkLst>
        </pc:spChg>
        <pc:spChg chg="add">
          <ac:chgData name="Mishra, Sishira" userId="f75eda18-f4b5-40c8-aa91-760fae6f2d35" providerId="ADAL" clId="{C41AFDA2-5E73-4E14-9AEB-F28AB753796A}" dt="2024-09-20T10:32:05.445" v="622" actId="26606"/>
          <ac:spMkLst>
            <pc:docMk/>
            <pc:sldMk cId="2895048461" sldId="289"/>
            <ac:spMk id="21" creationId="{5EB7D2A2-F448-44D4-938C-DC84CBCB3B1E}"/>
          </ac:spMkLst>
        </pc:spChg>
        <pc:spChg chg="add">
          <ac:chgData name="Mishra, Sishira" userId="f75eda18-f4b5-40c8-aa91-760fae6f2d35" providerId="ADAL" clId="{C41AFDA2-5E73-4E14-9AEB-F28AB753796A}" dt="2024-09-20T10:32:05.445" v="622" actId="26606"/>
          <ac:spMkLst>
            <pc:docMk/>
            <pc:sldMk cId="2895048461" sldId="289"/>
            <ac:spMk id="22" creationId="{871AEA07-1E14-44B4-8E55-64EF049CD66F}"/>
          </ac:spMkLst>
        </pc:spChg>
        <pc:grpChg chg="add del">
          <ac:chgData name="Mishra, Sishira" userId="f75eda18-f4b5-40c8-aa91-760fae6f2d35" providerId="ADAL" clId="{C41AFDA2-5E73-4E14-9AEB-F28AB753796A}" dt="2024-09-20T10:32:05.445" v="621" actId="26606"/>
          <ac:grpSpMkLst>
            <pc:docMk/>
            <pc:sldMk cId="2895048461" sldId="289"/>
            <ac:grpSpMk id="11" creationId="{B13AA5FE-3FFC-4725-9ADD-E428544EC61B}"/>
          </ac:grpSpMkLst>
        </pc:grpChg>
        <pc:cxnChg chg="add">
          <ac:chgData name="Mishra, Sishira" userId="f75eda18-f4b5-40c8-aa91-760fae6f2d35" providerId="ADAL" clId="{C41AFDA2-5E73-4E14-9AEB-F28AB753796A}" dt="2024-09-20T10:32:05.445" v="622" actId="26606"/>
          <ac:cxnSpMkLst>
            <pc:docMk/>
            <pc:sldMk cId="2895048461" sldId="289"/>
            <ac:cxnSpMk id="15" creationId="{F7C8EA93-3210-4C62-99E9-153C275E3A87}"/>
          </ac:cxnSpMkLst>
        </pc:cxnChg>
      </pc:sldChg>
      <pc:sldChg chg="addSp delSp modSp new mod ord setBg">
        <pc:chgData name="Mishra, Sishira" userId="f75eda18-f4b5-40c8-aa91-760fae6f2d35" providerId="ADAL" clId="{C41AFDA2-5E73-4E14-9AEB-F28AB753796A}" dt="2024-09-20T10:30:17.872" v="607"/>
        <pc:sldMkLst>
          <pc:docMk/>
          <pc:sldMk cId="2504779637" sldId="290"/>
        </pc:sldMkLst>
        <pc:spChg chg="mod">
          <ac:chgData name="Mishra, Sishira" userId="f75eda18-f4b5-40c8-aa91-760fae6f2d35" providerId="ADAL" clId="{C41AFDA2-5E73-4E14-9AEB-F28AB753796A}" dt="2024-09-20T10:30:13.434" v="605" actId="26606"/>
          <ac:spMkLst>
            <pc:docMk/>
            <pc:sldMk cId="2504779637" sldId="290"/>
            <ac:spMk id="2" creationId="{EA4BA6FB-2394-698B-8FCE-C63173CDDE96}"/>
          </ac:spMkLst>
        </pc:spChg>
        <pc:spChg chg="del">
          <ac:chgData name="Mishra, Sishira" userId="f75eda18-f4b5-40c8-aa91-760fae6f2d35" providerId="ADAL" clId="{C41AFDA2-5E73-4E14-9AEB-F28AB753796A}" dt="2024-09-20T10:29:00.106" v="589" actId="478"/>
          <ac:spMkLst>
            <pc:docMk/>
            <pc:sldMk cId="2504779637" sldId="290"/>
            <ac:spMk id="3" creationId="{D5AE8448-F25D-6EF0-376C-2C9733F27EA2}"/>
          </ac:spMkLst>
        </pc:spChg>
        <pc:spChg chg="mod">
          <ac:chgData name="Mishra, Sishira" userId="f75eda18-f4b5-40c8-aa91-760fae6f2d35" providerId="ADAL" clId="{C41AFDA2-5E73-4E14-9AEB-F28AB753796A}" dt="2024-09-20T10:30:13.434" v="605" actId="26606"/>
          <ac:spMkLst>
            <pc:docMk/>
            <pc:sldMk cId="2504779637" sldId="290"/>
            <ac:spMk id="4" creationId="{00C99B5B-F3EF-66F3-1121-3F2D5793D8C4}"/>
          </ac:spMkLst>
        </pc:spChg>
        <pc:spChg chg="add del">
          <ac:chgData name="Mishra, Sishira" userId="f75eda18-f4b5-40c8-aa91-760fae6f2d35" providerId="ADAL" clId="{C41AFDA2-5E73-4E14-9AEB-F28AB753796A}" dt="2024-09-20T10:29:16.138" v="598" actId="26606"/>
          <ac:spMkLst>
            <pc:docMk/>
            <pc:sldMk cId="2504779637" sldId="290"/>
            <ac:spMk id="9" creationId="{DBF61EA3-B236-439E-9C0B-340980D56BEE}"/>
          </ac:spMkLst>
        </pc:spChg>
        <pc:spChg chg="add del">
          <ac:chgData name="Mishra, Sishira" userId="f75eda18-f4b5-40c8-aa91-760fae6f2d35" providerId="ADAL" clId="{C41AFDA2-5E73-4E14-9AEB-F28AB753796A}" dt="2024-09-20T10:29:16.138" v="598" actId="26606"/>
          <ac:spMkLst>
            <pc:docMk/>
            <pc:sldMk cId="2504779637" sldId="290"/>
            <ac:spMk id="15" creationId="{E659831F-0D9A-4C63-9EBB-8435B85A440F}"/>
          </ac:spMkLst>
        </pc:spChg>
        <pc:spChg chg="add del">
          <ac:chgData name="Mishra, Sishira" userId="f75eda18-f4b5-40c8-aa91-760fae6f2d35" providerId="ADAL" clId="{C41AFDA2-5E73-4E14-9AEB-F28AB753796A}" dt="2024-09-20T10:30:06.073" v="602" actId="26606"/>
          <ac:spMkLst>
            <pc:docMk/>
            <pc:sldMk cId="2504779637" sldId="290"/>
            <ac:spMk id="17" creationId="{3AD318CC-E2A8-4E27-9548-A047A78999B1}"/>
          </ac:spMkLst>
        </pc:spChg>
        <pc:spChg chg="add del">
          <ac:chgData name="Mishra, Sishira" userId="f75eda18-f4b5-40c8-aa91-760fae6f2d35" providerId="ADAL" clId="{C41AFDA2-5E73-4E14-9AEB-F28AB753796A}" dt="2024-09-20T10:30:06.073" v="602" actId="26606"/>
          <ac:spMkLst>
            <pc:docMk/>
            <pc:sldMk cId="2504779637" sldId="290"/>
            <ac:spMk id="21" creationId="{2C1BBA94-3F40-40AA-8BB9-E69E25E537C1}"/>
          </ac:spMkLst>
        </pc:spChg>
        <pc:spChg chg="add del">
          <ac:chgData name="Mishra, Sishira" userId="f75eda18-f4b5-40c8-aa91-760fae6f2d35" providerId="ADAL" clId="{C41AFDA2-5E73-4E14-9AEB-F28AB753796A}" dt="2024-09-20T10:30:13.434" v="605" actId="26606"/>
          <ac:spMkLst>
            <pc:docMk/>
            <pc:sldMk cId="2504779637" sldId="290"/>
            <ac:spMk id="26" creationId="{3AD318CC-E2A8-4E27-9548-A047A78999B1}"/>
          </ac:spMkLst>
        </pc:spChg>
        <pc:spChg chg="add del">
          <ac:chgData name="Mishra, Sishira" userId="f75eda18-f4b5-40c8-aa91-760fae6f2d35" providerId="ADAL" clId="{C41AFDA2-5E73-4E14-9AEB-F28AB753796A}" dt="2024-09-20T10:30:13.434" v="605" actId="26606"/>
          <ac:spMkLst>
            <pc:docMk/>
            <pc:sldMk cId="2504779637" sldId="290"/>
            <ac:spMk id="32" creationId="{2C1BBA94-3F40-40AA-8BB9-E69E25E537C1}"/>
          </ac:spMkLst>
        </pc:spChg>
        <pc:spChg chg="add del">
          <ac:chgData name="Mishra, Sishira" userId="f75eda18-f4b5-40c8-aa91-760fae6f2d35" providerId="ADAL" clId="{C41AFDA2-5E73-4E14-9AEB-F28AB753796A}" dt="2024-09-20T10:30:13.434" v="605" actId="26606"/>
          <ac:spMkLst>
            <pc:docMk/>
            <pc:sldMk cId="2504779637" sldId="290"/>
            <ac:spMk id="37" creationId="{C2554CA6-288E-4202-BC52-2E5A8F0C0AED}"/>
          </ac:spMkLst>
        </pc:spChg>
        <pc:spChg chg="add del">
          <ac:chgData name="Mishra, Sishira" userId="f75eda18-f4b5-40c8-aa91-760fae6f2d35" providerId="ADAL" clId="{C41AFDA2-5E73-4E14-9AEB-F28AB753796A}" dt="2024-09-20T10:30:13.434" v="605" actId="26606"/>
          <ac:spMkLst>
            <pc:docMk/>
            <pc:sldMk cId="2504779637" sldId="290"/>
            <ac:spMk id="39" creationId="{B10BB131-AC8E-4A8E-A5D1-36260F720C3B}"/>
          </ac:spMkLst>
        </pc:spChg>
        <pc:spChg chg="add del">
          <ac:chgData name="Mishra, Sishira" userId="f75eda18-f4b5-40c8-aa91-760fae6f2d35" providerId="ADAL" clId="{C41AFDA2-5E73-4E14-9AEB-F28AB753796A}" dt="2024-09-20T10:30:13.434" v="605" actId="26606"/>
          <ac:spMkLst>
            <pc:docMk/>
            <pc:sldMk cId="2504779637" sldId="290"/>
            <ac:spMk id="41" creationId="{5B7778FC-632E-4DCA-A7CB-0D7731CCF970}"/>
          </ac:spMkLst>
        </pc:spChg>
        <pc:spChg chg="add del">
          <ac:chgData name="Mishra, Sishira" userId="f75eda18-f4b5-40c8-aa91-760fae6f2d35" providerId="ADAL" clId="{C41AFDA2-5E73-4E14-9AEB-F28AB753796A}" dt="2024-09-20T10:30:13.434" v="605" actId="26606"/>
          <ac:spMkLst>
            <pc:docMk/>
            <pc:sldMk cId="2504779637" sldId="290"/>
            <ac:spMk id="43" creationId="{FA23A907-97FB-4A8F-880A-DD77401C4296}"/>
          </ac:spMkLst>
        </pc:spChg>
        <pc:grpChg chg="add del">
          <ac:chgData name="Mishra, Sishira" userId="f75eda18-f4b5-40c8-aa91-760fae6f2d35" providerId="ADAL" clId="{C41AFDA2-5E73-4E14-9AEB-F28AB753796A}" dt="2024-09-20T10:29:16.138" v="598" actId="26606"/>
          <ac:grpSpMkLst>
            <pc:docMk/>
            <pc:sldMk cId="2504779637" sldId="290"/>
            <ac:grpSpMk id="11" creationId="{28FAF094-D087-493F-8DF9-A486C2D6BBAA}"/>
          </ac:grpSpMkLst>
        </pc:grpChg>
        <pc:grpChg chg="add del">
          <ac:chgData name="Mishra, Sishira" userId="f75eda18-f4b5-40c8-aa91-760fae6f2d35" providerId="ADAL" clId="{C41AFDA2-5E73-4E14-9AEB-F28AB753796A}" dt="2024-09-20T10:30:06.073" v="602" actId="26606"/>
          <ac:grpSpMkLst>
            <pc:docMk/>
            <pc:sldMk cId="2504779637" sldId="290"/>
            <ac:grpSpMk id="18" creationId="{B14B560F-9DD7-4302-A60B-EBD3EF59B073}"/>
          </ac:grpSpMkLst>
        </pc:grpChg>
        <pc:grpChg chg="add del">
          <ac:chgData name="Mishra, Sishira" userId="f75eda18-f4b5-40c8-aa91-760fae6f2d35" providerId="ADAL" clId="{C41AFDA2-5E73-4E14-9AEB-F28AB753796A}" dt="2024-09-20T10:30:13.434" v="605" actId="26606"/>
          <ac:grpSpMkLst>
            <pc:docMk/>
            <pc:sldMk cId="2504779637" sldId="290"/>
            <ac:grpSpMk id="28" creationId="{B14B560F-9DD7-4302-A60B-EBD3EF59B073}"/>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6B8C7-B698-49E2-974D-71655E3FAABD}"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AF83-E584-4E16-9A05-DDB616154AED}" type="slidenum">
              <a:rPr lang="en-IN" smtClean="0"/>
              <a:t>‹#›</a:t>
            </a:fld>
            <a:endParaRPr lang="en-IN"/>
          </a:p>
        </p:txBody>
      </p:sp>
    </p:spTree>
    <p:extLst>
      <p:ext uri="{BB962C8B-B14F-4D97-AF65-F5344CB8AC3E}">
        <p14:creationId xmlns:p14="http://schemas.microsoft.com/office/powerpoint/2010/main" val="1058287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presentation, we will start with identifying the types of variables present, and then move on to data analysis and visualization. We will use various data visualization techniques to gain insights and answers from the data. By the end of this presentation, you should have a better understanding of the data and be able to make informed decisions based on the insights gained.</a:t>
            </a:r>
          </a:p>
        </p:txBody>
      </p:sp>
      <p:sp>
        <p:nvSpPr>
          <p:cNvPr id="4" name="Slide Number Placeholder 3"/>
          <p:cNvSpPr>
            <a:spLocks noGrp="1"/>
          </p:cNvSpPr>
          <p:nvPr>
            <p:ph type="sldNum" sz="quarter" idx="5"/>
          </p:nvPr>
        </p:nvSpPr>
        <p:spPr/>
        <p:txBody>
          <a:bodyPr/>
          <a:lstStyle/>
          <a:p>
            <a:fld id="{FDD51035-B034-4F15-BCE9-C5A084404211}" type="slidenum">
              <a:rPr lang="en-IN" smtClean="0"/>
              <a:t>1</a:t>
            </a:fld>
            <a:endParaRPr lang="en-IN"/>
          </a:p>
        </p:txBody>
      </p:sp>
    </p:spTree>
    <p:extLst>
      <p:ext uri="{BB962C8B-B14F-4D97-AF65-F5344CB8AC3E}">
        <p14:creationId xmlns:p14="http://schemas.microsoft.com/office/powerpoint/2010/main" val="39848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40C7-0EFB-C150-35B1-A99F11BF4B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50C6B5-B199-5A37-C1E7-86F7E773B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AB280A-C134-FAE8-FD00-C2F9F280798D}"/>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5" name="Footer Placeholder 4">
            <a:extLst>
              <a:ext uri="{FF2B5EF4-FFF2-40B4-BE49-F238E27FC236}">
                <a16:creationId xmlns:a16="http://schemas.microsoft.com/office/drawing/2014/main" id="{713FA059-7E49-BB15-A909-0B09BE1BE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29FDD-484D-3E7A-D44D-4C113A387E2D}"/>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18891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A2F7-44F8-7540-FAF1-8F28FCC5AA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2B8DE2-DD70-E672-CFB1-38B5106A8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858B3-6584-7227-42C8-B6C8C35034C8}"/>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5" name="Footer Placeholder 4">
            <a:extLst>
              <a:ext uri="{FF2B5EF4-FFF2-40B4-BE49-F238E27FC236}">
                <a16:creationId xmlns:a16="http://schemas.microsoft.com/office/drawing/2014/main" id="{28674769-7F65-32E3-29BF-B6D3BBA7F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4AD55-3B1D-9304-A33D-051B8C4966BD}"/>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170798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A07CD6-2B8C-36C9-6D78-340DB6CAE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DD9DB4-0CC0-9482-8C18-87AB77A52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83346-C0DC-0E67-8BD5-518BDAC3CE3D}"/>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5" name="Footer Placeholder 4">
            <a:extLst>
              <a:ext uri="{FF2B5EF4-FFF2-40B4-BE49-F238E27FC236}">
                <a16:creationId xmlns:a16="http://schemas.microsoft.com/office/drawing/2014/main" id="{F29F08A8-D6F2-0CAA-7DE9-97AA2C083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F299B-A6D0-2661-9B87-51401B12CB4C}"/>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349410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BBE1-C9B6-2A1E-B945-EF6077800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73703-FC22-7EDF-516F-A5D778F90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BD3E6-4969-F2A7-44F1-271168B9D904}"/>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5" name="Footer Placeholder 4">
            <a:extLst>
              <a:ext uri="{FF2B5EF4-FFF2-40B4-BE49-F238E27FC236}">
                <a16:creationId xmlns:a16="http://schemas.microsoft.com/office/drawing/2014/main" id="{E3F9E3E4-4879-AFB7-9DA2-8F62A8CE2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8FF71-526B-B209-F7D3-8A3E851B9DC6}"/>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63794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DC03-1BE4-FA6C-CB5D-8011B6F0B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751F3C-478D-EE5B-DCFF-99CDD6AAD5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148F8-2420-6963-F29E-D1A90156FF5F}"/>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5" name="Footer Placeholder 4">
            <a:extLst>
              <a:ext uri="{FF2B5EF4-FFF2-40B4-BE49-F238E27FC236}">
                <a16:creationId xmlns:a16="http://schemas.microsoft.com/office/drawing/2014/main" id="{471A3531-67CE-72E2-F8E9-93C4E752D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303D7-B55C-3D8D-E2FF-FA2E788C2ADE}"/>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203422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C407-C04C-E063-6198-29E61B64C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34FE41-92F9-7192-6759-4D0791A214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56EFA2-72FF-1F98-AD47-CFCE86519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3C7559-7D38-2692-84C0-69F7AC5B7F4D}"/>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6" name="Footer Placeholder 5">
            <a:extLst>
              <a:ext uri="{FF2B5EF4-FFF2-40B4-BE49-F238E27FC236}">
                <a16:creationId xmlns:a16="http://schemas.microsoft.com/office/drawing/2014/main" id="{F6515DD6-F8BF-E83A-45AD-AD17DED172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7172DC-024A-3932-915C-EA7208458D68}"/>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150889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70A-DA61-E3BC-CABD-C1447E3273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436AFA-9544-5443-1791-A93423EB9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45D7B-8344-135A-7B69-53EC0D215E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F73B30-08BA-7B23-ACE1-FA87F7265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8FA97-ADD5-0581-32C4-B6DA1FC2D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2537F8-6CF7-1273-5670-3790F1F2E84C}"/>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8" name="Footer Placeholder 7">
            <a:extLst>
              <a:ext uri="{FF2B5EF4-FFF2-40B4-BE49-F238E27FC236}">
                <a16:creationId xmlns:a16="http://schemas.microsoft.com/office/drawing/2014/main" id="{9576201B-B6A8-89BF-A608-8D30279FAE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70300C-CD18-19A2-05D3-41B2BA9D1F5F}"/>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120844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DBD1-3C3B-04E9-C967-C7D366190B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39FAB7-B2D3-AB78-1B5B-94009F62BE00}"/>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4" name="Footer Placeholder 3">
            <a:extLst>
              <a:ext uri="{FF2B5EF4-FFF2-40B4-BE49-F238E27FC236}">
                <a16:creationId xmlns:a16="http://schemas.microsoft.com/office/drawing/2014/main" id="{E1BD67B7-5FEB-E0F8-F2C4-35B1A65C12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F08D6-C519-AB30-DE55-8E1C2538FE40}"/>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121706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1EFA3-C3A4-F0C8-4D2A-2351370B225C}"/>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3" name="Footer Placeholder 2">
            <a:extLst>
              <a:ext uri="{FF2B5EF4-FFF2-40B4-BE49-F238E27FC236}">
                <a16:creationId xmlns:a16="http://schemas.microsoft.com/office/drawing/2014/main" id="{8845624E-7215-C3F8-1043-DB760D0C2E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0F0234-FDED-F316-21F6-7B4BFC8FCB8D}"/>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154338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2F07-DF59-2A8B-9BF1-DC993F80C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B9108B-CE43-0EFD-7D33-3E1A032C3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0F8814-9A95-4658-73FA-319ADD2F6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86B42-AFB2-CFAA-7E58-9559FD68649F}"/>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6" name="Footer Placeholder 5">
            <a:extLst>
              <a:ext uri="{FF2B5EF4-FFF2-40B4-BE49-F238E27FC236}">
                <a16:creationId xmlns:a16="http://schemas.microsoft.com/office/drawing/2014/main" id="{724F7E65-DE59-6D21-14E9-E5231E4FF7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8BBBBF-75E0-4C02-C59F-77E23A767974}"/>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6627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129-2F97-04D4-B89B-06062820F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D4FBF7-3E84-672C-74F6-F9EFC4942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526380-7482-E8AF-2BE1-FC82974FA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A9306-7EB9-852F-F612-0B26E09F5989}"/>
              </a:ext>
            </a:extLst>
          </p:cNvPr>
          <p:cNvSpPr>
            <a:spLocks noGrp="1"/>
          </p:cNvSpPr>
          <p:nvPr>
            <p:ph type="dt" sz="half" idx="10"/>
          </p:nvPr>
        </p:nvSpPr>
        <p:spPr/>
        <p:txBody>
          <a:bodyPr/>
          <a:lstStyle/>
          <a:p>
            <a:fld id="{99E9F34F-E76E-417E-AB5B-5C85A8950A13}" type="datetimeFigureOut">
              <a:rPr lang="en-IN" smtClean="0"/>
              <a:t>20-09-2024</a:t>
            </a:fld>
            <a:endParaRPr lang="en-IN"/>
          </a:p>
        </p:txBody>
      </p:sp>
      <p:sp>
        <p:nvSpPr>
          <p:cNvPr id="6" name="Footer Placeholder 5">
            <a:extLst>
              <a:ext uri="{FF2B5EF4-FFF2-40B4-BE49-F238E27FC236}">
                <a16:creationId xmlns:a16="http://schemas.microsoft.com/office/drawing/2014/main" id="{1ECC8F8C-F8DF-735E-5B9F-32B4A4F78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393E2B-5C27-7C62-9693-D6137700A5A2}"/>
              </a:ext>
            </a:extLst>
          </p:cNvPr>
          <p:cNvSpPr>
            <a:spLocks noGrp="1"/>
          </p:cNvSpPr>
          <p:nvPr>
            <p:ph type="sldNum" sz="quarter" idx="12"/>
          </p:nvPr>
        </p:nvSpPr>
        <p:spPr/>
        <p:txBody>
          <a:bodyPr/>
          <a:lstStyle/>
          <a:p>
            <a:fld id="{CDFF76E4-7E0B-4900-BBC8-6F3889ABA4D2}" type="slidenum">
              <a:rPr lang="en-IN" smtClean="0"/>
              <a:t>‹#›</a:t>
            </a:fld>
            <a:endParaRPr lang="en-IN"/>
          </a:p>
        </p:txBody>
      </p:sp>
    </p:spTree>
    <p:extLst>
      <p:ext uri="{BB962C8B-B14F-4D97-AF65-F5344CB8AC3E}">
        <p14:creationId xmlns:p14="http://schemas.microsoft.com/office/powerpoint/2010/main" val="3511654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C7515-4237-C230-12B8-908C55800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2AF4B9-8E7D-9961-0145-D64217215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927335-A331-E6BD-9A87-13DF6531F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E9F34F-E76E-417E-AB5B-5C85A8950A13}" type="datetimeFigureOut">
              <a:rPr lang="en-IN" smtClean="0"/>
              <a:t>20-09-2024</a:t>
            </a:fld>
            <a:endParaRPr lang="en-IN"/>
          </a:p>
        </p:txBody>
      </p:sp>
      <p:sp>
        <p:nvSpPr>
          <p:cNvPr id="5" name="Footer Placeholder 4">
            <a:extLst>
              <a:ext uri="{FF2B5EF4-FFF2-40B4-BE49-F238E27FC236}">
                <a16:creationId xmlns:a16="http://schemas.microsoft.com/office/drawing/2014/main" id="{D376ADF5-5A4F-9CF9-B886-D9ED0B8C8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6D4D97-12AC-FEBC-FE42-D0349B2FC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FF76E4-7E0B-4900-BBC8-6F3889ABA4D2}" type="slidenum">
              <a:rPr lang="en-IN" smtClean="0"/>
              <a:t>‹#›</a:t>
            </a:fld>
            <a:endParaRPr lang="en-IN"/>
          </a:p>
        </p:txBody>
      </p:sp>
    </p:spTree>
    <p:extLst>
      <p:ext uri="{BB962C8B-B14F-4D97-AF65-F5344CB8AC3E}">
        <p14:creationId xmlns:p14="http://schemas.microsoft.com/office/powerpoint/2010/main" val="191473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B89F4-6EAA-2C8B-6BCE-19B8E7E2621F}"/>
              </a:ext>
            </a:extLst>
          </p:cNvPr>
          <p:cNvSpPr>
            <a:spLocks noGrp="1"/>
          </p:cNvSpPr>
          <p:nvPr>
            <p:ph type="title"/>
          </p:nvPr>
        </p:nvSpPr>
        <p:spPr>
          <a:xfrm>
            <a:off x="640079" y="1302090"/>
            <a:ext cx="4525307" cy="2929437"/>
          </a:xfrm>
        </p:spPr>
        <p:txBody>
          <a:bodyPr vert="horz" lIns="91440" tIns="45720" rIns="91440" bIns="45720" rtlCol="0" anchor="t">
            <a:normAutofit/>
          </a:bodyPr>
          <a:lstStyle/>
          <a:p>
            <a:pPr>
              <a:lnSpc>
                <a:spcPct val="100000"/>
              </a:lnSpc>
            </a:pPr>
            <a:r>
              <a:rPr lang="en-US" b="1" dirty="0"/>
              <a:t>Hollywood's Most Profitable Stories Case Study</a:t>
            </a:r>
          </a:p>
        </p:txBody>
      </p:sp>
      <p:sp>
        <p:nvSpPr>
          <p:cNvPr id="4" name="Content Placeholder 3">
            <a:extLst>
              <a:ext uri="{FF2B5EF4-FFF2-40B4-BE49-F238E27FC236}">
                <a16:creationId xmlns:a16="http://schemas.microsoft.com/office/drawing/2014/main" id="{B20B559A-1B27-19A4-CD5D-D039D9FB9B50}"/>
              </a:ext>
            </a:extLst>
          </p:cNvPr>
          <p:cNvSpPr>
            <a:spLocks noGrp="1"/>
          </p:cNvSpPr>
          <p:nvPr>
            <p:ph sz="half" idx="2"/>
          </p:nvPr>
        </p:nvSpPr>
        <p:spPr>
          <a:xfrm>
            <a:off x="640080" y="4846904"/>
            <a:ext cx="3145535" cy="993821"/>
          </a:xfrm>
        </p:spPr>
        <p:txBody>
          <a:bodyPr vert="horz" lIns="91440" tIns="45720" rIns="91440" bIns="45720" rtlCol="0" anchor="t">
            <a:normAutofit/>
          </a:bodyPr>
          <a:lstStyle/>
          <a:p>
            <a:pPr marL="0" indent="0">
              <a:lnSpc>
                <a:spcPct val="120000"/>
              </a:lnSpc>
              <a:buSzPct val="87000"/>
              <a:buNone/>
            </a:pPr>
            <a:r>
              <a:rPr lang="en-US" sz="1500" b="1" cap="all" spc="300" dirty="0"/>
              <a:t>Group 4</a:t>
            </a:r>
          </a:p>
          <a:p>
            <a:pPr marL="0" indent="0">
              <a:lnSpc>
                <a:spcPct val="120000"/>
              </a:lnSpc>
              <a:buSzPct val="87000"/>
              <a:buNone/>
            </a:pPr>
            <a:r>
              <a:rPr lang="en-US" sz="1500" b="1" cap="all" spc="300" dirty="0"/>
              <a:t>Batch – April 2024</a:t>
            </a:r>
          </a:p>
          <a:p>
            <a:pPr marL="0" indent="0">
              <a:lnSpc>
                <a:spcPct val="120000"/>
              </a:lnSpc>
              <a:buSzPct val="87000"/>
              <a:buNone/>
            </a:pPr>
            <a:endParaRPr lang="en-US" sz="1500" b="1" cap="all" spc="300" dirty="0"/>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Bar graph made up of cubes on white reflective surface.">
            <a:extLst>
              <a:ext uri="{FF2B5EF4-FFF2-40B4-BE49-F238E27FC236}">
                <a16:creationId xmlns:a16="http://schemas.microsoft.com/office/drawing/2014/main" id="{47E971D2-1421-4799-9C98-0D0A7B03AECC}"/>
              </a:ext>
            </a:extLst>
          </p:cNvPr>
          <p:cNvPicPr>
            <a:picLocks noGrp="1" noChangeAspect="1"/>
          </p:cNvPicPr>
          <p:nvPr>
            <p:ph sz="half" idx="1"/>
          </p:nvPr>
        </p:nvPicPr>
        <p:blipFill>
          <a:blip r:embed="rId3"/>
          <a:stretch>
            <a:fillRect/>
          </a:stretch>
        </p:blipFill>
        <p:spPr>
          <a:xfrm>
            <a:off x="5794096" y="966978"/>
            <a:ext cx="4386376" cy="4873752"/>
          </a:xfrm>
          <a:prstGeom prst="rect">
            <a:avLst/>
          </a:prstGeom>
        </p:spPr>
      </p:pic>
    </p:spTree>
    <p:extLst>
      <p:ext uri="{BB962C8B-B14F-4D97-AF65-F5344CB8AC3E}">
        <p14:creationId xmlns:p14="http://schemas.microsoft.com/office/powerpoint/2010/main" val="259918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DA04B-7172-BD8D-F46F-0F731FC4540E}"/>
              </a:ext>
            </a:extLst>
          </p:cNvPr>
          <p:cNvSpPr>
            <a:spLocks noGrp="1"/>
          </p:cNvSpPr>
          <p:nvPr>
            <p:ph type="title"/>
          </p:nvPr>
        </p:nvSpPr>
        <p:spPr>
          <a:xfrm>
            <a:off x="427174" y="452429"/>
            <a:ext cx="4722970" cy="1531819"/>
          </a:xfrm>
        </p:spPr>
        <p:txBody>
          <a:bodyPr vert="horz" lIns="91440" tIns="45720" rIns="91440" bIns="45720" rtlCol="0" anchor="ctr">
            <a:normAutofit/>
          </a:bodyPr>
          <a:lstStyle/>
          <a:p>
            <a:r>
              <a:rPr lang="en-US" sz="3100" dirty="0"/>
              <a:t>Identify total number of movies in animation genre</a:t>
            </a:r>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4E90BE-32CD-C81B-C40F-FCF88E452869}"/>
              </a:ext>
            </a:extLst>
          </p:cNvPr>
          <p:cNvSpPr txBox="1"/>
          <p:nvPr/>
        </p:nvSpPr>
        <p:spPr>
          <a:xfrm>
            <a:off x="590719" y="2330505"/>
            <a:ext cx="4559425" cy="3979585"/>
          </a:xfrm>
          <a:prstGeom prst="rect">
            <a:avLst/>
          </a:prstGeom>
        </p:spPr>
        <p:txBody>
          <a:bodyPr vert="horz" lIns="91440" tIns="45720" rIns="91440" bIns="45720" rtlCol="0" anchor="t">
            <a:normAutofit/>
          </a:bodyPr>
          <a:lstStyle/>
          <a:p>
            <a:pPr>
              <a:lnSpc>
                <a:spcPct val="90000"/>
              </a:lnSpc>
              <a:spcAft>
                <a:spcPts val="600"/>
              </a:spcAft>
            </a:pPr>
            <a:r>
              <a:rPr lang="en-US" sz="2000" b="1" u="sng" dirty="0">
                <a:effectLst/>
              </a:rPr>
              <a:t>Insights:</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effectLst/>
              </a:rPr>
              <a:t>Total number of movies in the "Animation" genre, which is </a:t>
            </a:r>
            <a:r>
              <a:rPr lang="en-US" sz="2000" b="1" dirty="0">
                <a:effectLst/>
              </a:rPr>
              <a:t>3</a:t>
            </a:r>
            <a:r>
              <a:rPr lang="en-US" sz="2000" dirty="0">
                <a:effectLst/>
              </a:rPr>
              <a:t> based on your dataset.</a:t>
            </a:r>
            <a:br>
              <a:rPr lang="en-US" sz="2000" dirty="0">
                <a:effectLst/>
              </a:rPr>
            </a:br>
            <a:endParaRPr lang="en-US" sz="2000" dirty="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2BFAFBA-28AD-1ED0-B9BF-7416B44824DD}"/>
              </a:ext>
            </a:extLst>
          </p:cNvPr>
          <p:cNvPicPr>
            <a:picLocks noChangeAspect="1"/>
          </p:cNvPicPr>
          <p:nvPr/>
        </p:nvPicPr>
        <p:blipFill>
          <a:blip r:embed="rId2"/>
          <a:srcRect l="10457" r="48021" b="-1"/>
          <a:stretch/>
        </p:blipFill>
        <p:spPr>
          <a:xfrm>
            <a:off x="5977788" y="799352"/>
            <a:ext cx="5425410" cy="5259296"/>
          </a:xfrm>
          <a:prstGeom prst="rect">
            <a:avLst/>
          </a:prstGeom>
        </p:spPr>
      </p:pic>
    </p:spTree>
    <p:extLst>
      <p:ext uri="{BB962C8B-B14F-4D97-AF65-F5344CB8AC3E}">
        <p14:creationId xmlns:p14="http://schemas.microsoft.com/office/powerpoint/2010/main" val="203299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DA04B-7172-BD8D-F46F-0F731FC4540E}"/>
              </a:ext>
            </a:extLst>
          </p:cNvPr>
          <p:cNvSpPr>
            <a:spLocks noGrp="1"/>
          </p:cNvSpPr>
          <p:nvPr>
            <p:ph type="title"/>
          </p:nvPr>
        </p:nvSpPr>
        <p:spPr>
          <a:xfrm>
            <a:off x="237480" y="246256"/>
            <a:ext cx="10801308" cy="1570527"/>
          </a:xfrm>
        </p:spPr>
        <p:txBody>
          <a:bodyPr vert="horz" lIns="91440" tIns="45720" rIns="91440" bIns="45720" rtlCol="0" anchor="b">
            <a:normAutofit/>
          </a:bodyPr>
          <a:lstStyle/>
          <a:p>
            <a:r>
              <a:rPr lang="en-US" sz="4100" kern="1200" dirty="0">
                <a:solidFill>
                  <a:schemeClr val="tx1"/>
                </a:solidFill>
                <a:latin typeface="+mj-lt"/>
                <a:ea typeface="+mj-ea"/>
                <a:cs typeface="+mj-cs"/>
              </a:rPr>
              <a:t>Prepare a bar graph and identify highest revenue generating genre</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4E90BE-32CD-C81B-C40F-FCF88E452869}"/>
              </a:ext>
            </a:extLst>
          </p:cNvPr>
          <p:cNvSpPr txBox="1"/>
          <p:nvPr/>
        </p:nvSpPr>
        <p:spPr>
          <a:xfrm>
            <a:off x="148769" y="2389217"/>
            <a:ext cx="3864966" cy="2390171"/>
          </a:xfrm>
          <a:prstGeom prst="rect">
            <a:avLst/>
          </a:prstGeom>
        </p:spPr>
        <p:txBody>
          <a:bodyPr vert="horz" lIns="91440" tIns="45720" rIns="91440" bIns="45720" rtlCol="0" anchor="ctr">
            <a:normAutofit/>
          </a:bodyPr>
          <a:lstStyle/>
          <a:p>
            <a:pPr>
              <a:lnSpc>
                <a:spcPct val="90000"/>
              </a:lnSpc>
              <a:spcAft>
                <a:spcPts val="600"/>
              </a:spcAft>
            </a:pPr>
            <a:r>
              <a:rPr lang="en-US" sz="2000" b="1" u="sng">
                <a:effectLst/>
              </a:rPr>
              <a:t>Insights:</a:t>
            </a:r>
          </a:p>
          <a:p>
            <a:pPr>
              <a:lnSpc>
                <a:spcPct val="90000"/>
              </a:lnSpc>
              <a:spcAft>
                <a:spcPts val="600"/>
              </a:spcAft>
            </a:pPr>
            <a:r>
              <a:rPr lang="en-US" sz="2000">
                <a:effectLst/>
              </a:rPr>
              <a:t>Highest revenue Genre: </a:t>
            </a:r>
            <a:r>
              <a:rPr lang="en-US" sz="2000" b="1">
                <a:effectLst/>
              </a:rPr>
              <a:t>Comedy</a:t>
            </a:r>
            <a:endParaRPr lang="en-US" sz="2000" b="1" dirty="0">
              <a:effectLst/>
            </a:endParaRPr>
          </a:p>
        </p:txBody>
      </p:sp>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2174F68-5AA7-FA12-4136-E49246E0A329}"/>
              </a:ext>
            </a:extLst>
          </p:cNvPr>
          <p:cNvPicPr>
            <a:picLocks noChangeAspect="1"/>
          </p:cNvPicPr>
          <p:nvPr/>
        </p:nvPicPr>
        <p:blipFill>
          <a:blip r:embed="rId2"/>
          <a:stretch>
            <a:fillRect/>
          </a:stretch>
        </p:blipFill>
        <p:spPr>
          <a:xfrm>
            <a:off x="4767887" y="1731738"/>
            <a:ext cx="7186633" cy="4654921"/>
          </a:xfrm>
          <a:prstGeom prst="rect">
            <a:avLst/>
          </a:prstGeom>
        </p:spPr>
      </p:pic>
    </p:spTree>
    <p:extLst>
      <p:ext uri="{BB962C8B-B14F-4D97-AF65-F5344CB8AC3E}">
        <p14:creationId xmlns:p14="http://schemas.microsoft.com/office/powerpoint/2010/main" val="217679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DA04B-7172-BD8D-F46F-0F731FC4540E}"/>
              </a:ext>
            </a:extLst>
          </p:cNvPr>
          <p:cNvSpPr>
            <a:spLocks noGrp="1"/>
          </p:cNvSpPr>
          <p:nvPr>
            <p:ph type="title"/>
          </p:nvPr>
        </p:nvSpPr>
        <p:spPr>
          <a:xfrm>
            <a:off x="-129" y="934122"/>
            <a:ext cx="4036334" cy="2387600"/>
          </a:xfrm>
        </p:spPr>
        <p:txBody>
          <a:bodyPr vert="horz" lIns="91440" tIns="45720" rIns="91440" bIns="45720" rtlCol="0" anchor="t">
            <a:normAutofit/>
          </a:bodyPr>
          <a:lstStyle/>
          <a:p>
            <a:r>
              <a:rPr lang="en-US" sz="3400" b="0" i="0" u="none" strike="noStrike" kern="1200" baseline="0" dirty="0">
                <a:solidFill>
                  <a:schemeClr val="tx1"/>
                </a:solidFill>
                <a:latin typeface="+mj-lt"/>
                <a:ea typeface="+mj-ea"/>
                <a:cs typeface="+mj-cs"/>
              </a:rPr>
              <a:t>Plot a line graph with earnings trends of moving genres from year 2007 to 2011</a:t>
            </a:r>
            <a:endParaRPr lang="en-US" sz="3400" kern="1200" dirty="0">
              <a:solidFill>
                <a:schemeClr val="tx1"/>
              </a:solidFill>
              <a:latin typeface="+mj-lt"/>
              <a:ea typeface="+mj-ea"/>
              <a:cs typeface="+mj-cs"/>
            </a:endParaRP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E06E9AB-2A67-1E2C-3278-F940BE46DAFA}"/>
              </a:ext>
            </a:extLst>
          </p:cNvPr>
          <p:cNvPicPr>
            <a:picLocks noChangeAspect="1"/>
          </p:cNvPicPr>
          <p:nvPr/>
        </p:nvPicPr>
        <p:blipFill>
          <a:blip r:embed="rId3"/>
          <a:stretch>
            <a:fillRect/>
          </a:stretch>
        </p:blipFill>
        <p:spPr>
          <a:xfrm>
            <a:off x="3844621" y="817454"/>
            <a:ext cx="8213855" cy="4435481"/>
          </a:xfrm>
          <a:prstGeom prst="rect">
            <a:avLst/>
          </a:prstGeom>
        </p:spPr>
      </p:pic>
    </p:spTree>
    <p:extLst>
      <p:ext uri="{BB962C8B-B14F-4D97-AF65-F5344CB8AC3E}">
        <p14:creationId xmlns:p14="http://schemas.microsoft.com/office/powerpoint/2010/main" val="403299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63ACB-7F01-D0BB-B250-7817ED6F0AF9}"/>
              </a:ext>
            </a:extLst>
          </p:cNvPr>
          <p:cNvSpPr>
            <a:spLocks noGrp="1"/>
          </p:cNvSpPr>
          <p:nvPr>
            <p:ph type="title"/>
          </p:nvPr>
        </p:nvSpPr>
        <p:spPr>
          <a:xfrm>
            <a:off x="640080" y="914400"/>
            <a:ext cx="6980274" cy="2996649"/>
          </a:xfrm>
        </p:spPr>
        <p:txBody>
          <a:bodyPr vert="horz" lIns="91440" tIns="45720" rIns="91440" bIns="45720" rtlCol="0" anchor="t">
            <a:normAutofit/>
          </a:bodyPr>
          <a:lstStyle/>
          <a:p>
            <a:pPr>
              <a:lnSpc>
                <a:spcPct val="100000"/>
              </a:lnSpc>
            </a:pPr>
            <a:r>
              <a:rPr lang="en-US" sz="6600" b="1"/>
              <a:t>Insights and Answers</a:t>
            </a:r>
          </a:p>
        </p:txBody>
      </p:sp>
      <p:cxnSp>
        <p:nvCxnSpPr>
          <p:cNvPr id="11" name="Straight Connector 10">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07C945-1447-5EA5-703A-D537CE2A5C53}"/>
              </a:ext>
            </a:extLst>
          </p:cNvPr>
          <p:cNvGraphicFramePr>
            <a:graphicFrameLocks noGrp="1"/>
          </p:cNvGraphicFramePr>
          <p:nvPr>
            <p:extLst>
              <p:ext uri="{D42A27DB-BD31-4B8C-83A1-F6EECF244321}">
                <p14:modId xmlns:p14="http://schemas.microsoft.com/office/powerpoint/2010/main" val="4042234370"/>
              </p:ext>
            </p:extLst>
          </p:nvPr>
        </p:nvGraphicFramePr>
        <p:xfrm>
          <a:off x="436664" y="778032"/>
          <a:ext cx="11217072" cy="2373730"/>
        </p:xfrm>
        <a:graphic>
          <a:graphicData uri="http://schemas.openxmlformats.org/drawingml/2006/table">
            <a:tbl>
              <a:tblPr firstRow="1" bandRow="1">
                <a:tableStyleId>{5C22544A-7EE6-4342-B048-85BDC9FD1C3A}</a:tableStyleId>
              </a:tblPr>
              <a:tblGrid>
                <a:gridCol w="5458298">
                  <a:extLst>
                    <a:ext uri="{9D8B030D-6E8A-4147-A177-3AD203B41FA5}">
                      <a16:colId xmlns:a16="http://schemas.microsoft.com/office/drawing/2014/main" val="1588883752"/>
                    </a:ext>
                  </a:extLst>
                </a:gridCol>
                <a:gridCol w="5758774">
                  <a:extLst>
                    <a:ext uri="{9D8B030D-6E8A-4147-A177-3AD203B41FA5}">
                      <a16:colId xmlns:a16="http://schemas.microsoft.com/office/drawing/2014/main" val="320384221"/>
                    </a:ext>
                  </a:extLst>
                </a:gridCol>
              </a:tblGrid>
              <a:tr h="566474">
                <a:tc>
                  <a:txBody>
                    <a:bodyPr/>
                    <a:lstStyle/>
                    <a:p>
                      <a:r>
                        <a:rPr lang="en-US" dirty="0"/>
                        <a:t>Question 1</a:t>
                      </a:r>
                      <a:endParaRPr lang="en-IN" dirty="0"/>
                    </a:p>
                  </a:txBody>
                  <a:tcPr/>
                </a:tc>
                <a:tc>
                  <a:txBody>
                    <a:bodyPr/>
                    <a:lstStyle/>
                    <a:p>
                      <a:r>
                        <a:rPr lang="en-US" dirty="0"/>
                        <a:t>Answer</a:t>
                      </a:r>
                      <a:endParaRPr lang="en-IN" dirty="0"/>
                    </a:p>
                  </a:txBody>
                  <a:tcPr/>
                </a:tc>
                <a:extLst>
                  <a:ext uri="{0D108BD9-81ED-4DB2-BD59-A6C34878D82A}">
                    <a16:rowId xmlns:a16="http://schemas.microsoft.com/office/drawing/2014/main" val="3935274778"/>
                  </a:ext>
                </a:extLst>
              </a:tr>
              <a:tr h="1807256">
                <a:tc>
                  <a:txBody>
                    <a:bodyPr/>
                    <a:lstStyle/>
                    <a:p>
                      <a:r>
                        <a:rPr lang="en-US" sz="1800" b="0" i="0" u="none" strike="noStrike" kern="1200" baseline="0" dirty="0">
                          <a:solidFill>
                            <a:schemeClr val="dk1"/>
                          </a:solidFill>
                          <a:latin typeface="+mn-lt"/>
                          <a:ea typeface="+mn-ea"/>
                          <a:cs typeface="+mn-cs"/>
                        </a:rPr>
                        <a:t>In which year does “comedy” genre have highest earnings </a:t>
                      </a:r>
                      <a:endParaRPr lang="en-IN" dirty="0"/>
                    </a:p>
                  </a:txBody>
                  <a:tcPr/>
                </a:tc>
                <a:tc>
                  <a:txBody>
                    <a:bodyPr/>
                    <a:lstStyle/>
                    <a:p>
                      <a:r>
                        <a:rPr lang="en-US" dirty="0"/>
                        <a:t>2008 is the where Comedy Genre had a highest profit</a:t>
                      </a:r>
                      <a:endParaRPr lang="en-IN" dirty="0"/>
                    </a:p>
                  </a:txBody>
                  <a:tcPr/>
                </a:tc>
                <a:extLst>
                  <a:ext uri="{0D108BD9-81ED-4DB2-BD59-A6C34878D82A}">
                    <a16:rowId xmlns:a16="http://schemas.microsoft.com/office/drawing/2014/main" val="1713451300"/>
                  </a:ext>
                </a:extLst>
              </a:tr>
            </a:tbl>
          </a:graphicData>
        </a:graphic>
      </p:graphicFrame>
      <p:pic>
        <p:nvPicPr>
          <p:cNvPr id="10" name="Picture 9">
            <a:extLst>
              <a:ext uri="{FF2B5EF4-FFF2-40B4-BE49-F238E27FC236}">
                <a16:creationId xmlns:a16="http://schemas.microsoft.com/office/drawing/2014/main" id="{3D0C3CE6-75BA-0D1F-9AE2-EC7195C480AA}"/>
              </a:ext>
            </a:extLst>
          </p:cNvPr>
          <p:cNvPicPr>
            <a:picLocks noChangeAspect="1"/>
          </p:cNvPicPr>
          <p:nvPr/>
        </p:nvPicPr>
        <p:blipFill>
          <a:blip r:embed="rId2"/>
          <a:stretch>
            <a:fillRect/>
          </a:stretch>
        </p:blipFill>
        <p:spPr>
          <a:xfrm>
            <a:off x="1174282" y="2964439"/>
            <a:ext cx="9336505" cy="3751187"/>
          </a:xfrm>
          <a:prstGeom prst="rect">
            <a:avLst/>
          </a:prstGeom>
        </p:spPr>
      </p:pic>
    </p:spTree>
    <p:extLst>
      <p:ext uri="{BB962C8B-B14F-4D97-AF65-F5344CB8AC3E}">
        <p14:creationId xmlns:p14="http://schemas.microsoft.com/office/powerpoint/2010/main" val="19379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07C945-1447-5EA5-703A-D537CE2A5C53}"/>
              </a:ext>
            </a:extLst>
          </p:cNvPr>
          <p:cNvGraphicFramePr>
            <a:graphicFrameLocks noGrp="1"/>
          </p:cNvGraphicFramePr>
          <p:nvPr>
            <p:extLst>
              <p:ext uri="{D42A27DB-BD31-4B8C-83A1-F6EECF244321}">
                <p14:modId xmlns:p14="http://schemas.microsoft.com/office/powerpoint/2010/main" val="2757755225"/>
              </p:ext>
            </p:extLst>
          </p:nvPr>
        </p:nvGraphicFramePr>
        <p:xfrm>
          <a:off x="436664" y="778032"/>
          <a:ext cx="11217072" cy="2373730"/>
        </p:xfrm>
        <a:graphic>
          <a:graphicData uri="http://schemas.openxmlformats.org/drawingml/2006/table">
            <a:tbl>
              <a:tblPr firstRow="1" bandRow="1">
                <a:tableStyleId>{5C22544A-7EE6-4342-B048-85BDC9FD1C3A}</a:tableStyleId>
              </a:tblPr>
              <a:tblGrid>
                <a:gridCol w="5458298">
                  <a:extLst>
                    <a:ext uri="{9D8B030D-6E8A-4147-A177-3AD203B41FA5}">
                      <a16:colId xmlns:a16="http://schemas.microsoft.com/office/drawing/2014/main" val="1588883752"/>
                    </a:ext>
                  </a:extLst>
                </a:gridCol>
                <a:gridCol w="5758774">
                  <a:extLst>
                    <a:ext uri="{9D8B030D-6E8A-4147-A177-3AD203B41FA5}">
                      <a16:colId xmlns:a16="http://schemas.microsoft.com/office/drawing/2014/main" val="320384221"/>
                    </a:ext>
                  </a:extLst>
                </a:gridCol>
              </a:tblGrid>
              <a:tr h="566474">
                <a:tc>
                  <a:txBody>
                    <a:bodyPr/>
                    <a:lstStyle/>
                    <a:p>
                      <a:r>
                        <a:rPr lang="en-US" dirty="0"/>
                        <a:t>Question 2</a:t>
                      </a:r>
                      <a:endParaRPr lang="en-IN" dirty="0"/>
                    </a:p>
                  </a:txBody>
                  <a:tcPr/>
                </a:tc>
                <a:tc>
                  <a:txBody>
                    <a:bodyPr/>
                    <a:lstStyle/>
                    <a:p>
                      <a:r>
                        <a:rPr lang="en-US" dirty="0"/>
                        <a:t>Answer</a:t>
                      </a:r>
                      <a:endParaRPr lang="en-IN" dirty="0"/>
                    </a:p>
                  </a:txBody>
                  <a:tcPr/>
                </a:tc>
                <a:extLst>
                  <a:ext uri="{0D108BD9-81ED-4DB2-BD59-A6C34878D82A}">
                    <a16:rowId xmlns:a16="http://schemas.microsoft.com/office/drawing/2014/main" val="3935274778"/>
                  </a:ext>
                </a:extLst>
              </a:tr>
              <a:tr h="1807256">
                <a:tc>
                  <a:txBody>
                    <a:bodyPr/>
                    <a:lstStyle/>
                    <a:p>
                      <a:r>
                        <a:rPr lang="en-US" sz="1800" b="0" i="0" u="none" strike="noStrike" kern="1200" baseline="0" dirty="0">
                          <a:solidFill>
                            <a:schemeClr val="dk1"/>
                          </a:solidFill>
                          <a:latin typeface="+mn-lt"/>
                          <a:ea typeface="+mn-ea"/>
                          <a:cs typeface="+mn-cs"/>
                        </a:rPr>
                        <a:t>Which movie is highest grosser in “action” genre </a:t>
                      </a:r>
                      <a:endParaRPr lang="en-IN" dirty="0"/>
                    </a:p>
                  </a:txBody>
                  <a:tcPr/>
                </a:tc>
                <a:tc>
                  <a:txBody>
                    <a:bodyPr/>
                    <a:lstStyle/>
                    <a:p>
                      <a:r>
                        <a:rPr lang="en-US" dirty="0"/>
                        <a:t>Killers is the move having highest Gross in “action”. This is also only one move in our dataset for Action Genre.</a:t>
                      </a:r>
                      <a:endParaRPr lang="en-IN" dirty="0"/>
                    </a:p>
                  </a:txBody>
                  <a:tcPr/>
                </a:tc>
                <a:extLst>
                  <a:ext uri="{0D108BD9-81ED-4DB2-BD59-A6C34878D82A}">
                    <a16:rowId xmlns:a16="http://schemas.microsoft.com/office/drawing/2014/main" val="1713451300"/>
                  </a:ext>
                </a:extLst>
              </a:tr>
            </a:tbl>
          </a:graphicData>
        </a:graphic>
      </p:graphicFrame>
      <p:pic>
        <p:nvPicPr>
          <p:cNvPr id="6" name="Picture 5">
            <a:extLst>
              <a:ext uri="{FF2B5EF4-FFF2-40B4-BE49-F238E27FC236}">
                <a16:creationId xmlns:a16="http://schemas.microsoft.com/office/drawing/2014/main" id="{69155FE0-7F8C-BA27-66C4-0B97CBEC02F5}"/>
              </a:ext>
            </a:extLst>
          </p:cNvPr>
          <p:cNvPicPr>
            <a:picLocks noChangeAspect="1"/>
          </p:cNvPicPr>
          <p:nvPr/>
        </p:nvPicPr>
        <p:blipFill>
          <a:blip r:embed="rId2"/>
          <a:stretch>
            <a:fillRect/>
          </a:stretch>
        </p:blipFill>
        <p:spPr>
          <a:xfrm>
            <a:off x="2435726" y="3540725"/>
            <a:ext cx="7218947" cy="2684981"/>
          </a:xfrm>
          <a:prstGeom prst="rect">
            <a:avLst/>
          </a:prstGeom>
        </p:spPr>
      </p:pic>
    </p:spTree>
    <p:extLst>
      <p:ext uri="{BB962C8B-B14F-4D97-AF65-F5344CB8AC3E}">
        <p14:creationId xmlns:p14="http://schemas.microsoft.com/office/powerpoint/2010/main" val="311685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07C945-1447-5EA5-703A-D537CE2A5C53}"/>
              </a:ext>
            </a:extLst>
          </p:cNvPr>
          <p:cNvGraphicFramePr>
            <a:graphicFrameLocks noGrp="1"/>
          </p:cNvGraphicFramePr>
          <p:nvPr>
            <p:extLst>
              <p:ext uri="{D42A27DB-BD31-4B8C-83A1-F6EECF244321}">
                <p14:modId xmlns:p14="http://schemas.microsoft.com/office/powerpoint/2010/main" val="600588187"/>
              </p:ext>
            </p:extLst>
          </p:nvPr>
        </p:nvGraphicFramePr>
        <p:xfrm>
          <a:off x="436664" y="778031"/>
          <a:ext cx="11217072" cy="2918479"/>
        </p:xfrm>
        <a:graphic>
          <a:graphicData uri="http://schemas.openxmlformats.org/drawingml/2006/table">
            <a:tbl>
              <a:tblPr firstRow="1" bandRow="1">
                <a:tableStyleId>{5C22544A-7EE6-4342-B048-85BDC9FD1C3A}</a:tableStyleId>
              </a:tblPr>
              <a:tblGrid>
                <a:gridCol w="5458298">
                  <a:extLst>
                    <a:ext uri="{9D8B030D-6E8A-4147-A177-3AD203B41FA5}">
                      <a16:colId xmlns:a16="http://schemas.microsoft.com/office/drawing/2014/main" val="1588883752"/>
                    </a:ext>
                  </a:extLst>
                </a:gridCol>
                <a:gridCol w="5758774">
                  <a:extLst>
                    <a:ext uri="{9D8B030D-6E8A-4147-A177-3AD203B41FA5}">
                      <a16:colId xmlns:a16="http://schemas.microsoft.com/office/drawing/2014/main" val="320384221"/>
                    </a:ext>
                  </a:extLst>
                </a:gridCol>
              </a:tblGrid>
              <a:tr h="641250">
                <a:tc>
                  <a:txBody>
                    <a:bodyPr/>
                    <a:lstStyle/>
                    <a:p>
                      <a:r>
                        <a:rPr lang="en-US" dirty="0"/>
                        <a:t>Question 3</a:t>
                      </a:r>
                      <a:endParaRPr lang="en-IN" dirty="0"/>
                    </a:p>
                  </a:txBody>
                  <a:tcPr/>
                </a:tc>
                <a:tc>
                  <a:txBody>
                    <a:bodyPr/>
                    <a:lstStyle/>
                    <a:p>
                      <a:r>
                        <a:rPr lang="en-US" dirty="0"/>
                        <a:t>Answer</a:t>
                      </a:r>
                      <a:endParaRPr lang="en-IN" dirty="0"/>
                    </a:p>
                  </a:txBody>
                  <a:tcPr/>
                </a:tc>
                <a:extLst>
                  <a:ext uri="{0D108BD9-81ED-4DB2-BD59-A6C34878D82A}">
                    <a16:rowId xmlns:a16="http://schemas.microsoft.com/office/drawing/2014/main" val="3935274778"/>
                  </a:ext>
                </a:extLst>
              </a:tr>
              <a:tr h="2277229">
                <a:tc>
                  <a:txBody>
                    <a:bodyPr/>
                    <a:lstStyle/>
                    <a:p>
                      <a:r>
                        <a:rPr lang="en-US" sz="1800" b="0" i="0" u="none" strike="noStrike" kern="1200" baseline="0" dirty="0">
                          <a:solidFill>
                            <a:schemeClr val="dk1"/>
                          </a:solidFill>
                          <a:latin typeface="+mn-lt"/>
                          <a:ea typeface="+mn-ea"/>
                          <a:cs typeface="+mn-cs"/>
                        </a:rPr>
                        <a:t>What are average &amp; median gross revenues of movies in “comedy” and “action”</a:t>
                      </a:r>
                    </a:p>
                  </a:txBody>
                  <a:tcPr/>
                </a:tc>
                <a:tc>
                  <a:txBody>
                    <a:bodyPr/>
                    <a:lstStyle/>
                    <a:p>
                      <a:r>
                        <a:rPr lang="en-US" dirty="0"/>
                        <a:t>Comedy:</a:t>
                      </a:r>
                    </a:p>
                    <a:p>
                      <a:r>
                        <a:rPr lang="en-US" dirty="0"/>
                        <a:t>Avg Gross: 130.50</a:t>
                      </a:r>
                    </a:p>
                    <a:p>
                      <a:r>
                        <a:rPr lang="en-US" dirty="0"/>
                        <a:t>Median Gross: 79.18</a:t>
                      </a:r>
                    </a:p>
                    <a:p>
                      <a:endParaRPr lang="en-US" dirty="0"/>
                    </a:p>
                    <a:p>
                      <a:r>
                        <a:rPr lang="en-US" dirty="0"/>
                        <a:t>Action:</a:t>
                      </a:r>
                    </a:p>
                    <a:p>
                      <a:r>
                        <a:rPr lang="en-US" dirty="0"/>
                        <a:t>Avg Gross: 93.40</a:t>
                      </a:r>
                    </a:p>
                    <a:p>
                      <a:r>
                        <a:rPr lang="en-US" dirty="0"/>
                        <a:t>Median Gross: 93.40</a:t>
                      </a:r>
                      <a:endParaRPr lang="en-IN" dirty="0"/>
                    </a:p>
                  </a:txBody>
                  <a:tcPr/>
                </a:tc>
                <a:extLst>
                  <a:ext uri="{0D108BD9-81ED-4DB2-BD59-A6C34878D82A}">
                    <a16:rowId xmlns:a16="http://schemas.microsoft.com/office/drawing/2014/main" val="1713451300"/>
                  </a:ext>
                </a:extLst>
              </a:tr>
            </a:tbl>
          </a:graphicData>
        </a:graphic>
      </p:graphicFrame>
      <p:pic>
        <p:nvPicPr>
          <p:cNvPr id="5" name="Picture 4">
            <a:extLst>
              <a:ext uri="{FF2B5EF4-FFF2-40B4-BE49-F238E27FC236}">
                <a16:creationId xmlns:a16="http://schemas.microsoft.com/office/drawing/2014/main" id="{03ED685F-6179-12F6-84A2-49CEF0CF67F3}"/>
              </a:ext>
            </a:extLst>
          </p:cNvPr>
          <p:cNvPicPr>
            <a:picLocks noChangeAspect="1"/>
          </p:cNvPicPr>
          <p:nvPr/>
        </p:nvPicPr>
        <p:blipFill>
          <a:blip r:embed="rId2"/>
          <a:stretch>
            <a:fillRect/>
          </a:stretch>
        </p:blipFill>
        <p:spPr>
          <a:xfrm>
            <a:off x="3324976" y="4212078"/>
            <a:ext cx="4855985" cy="2138415"/>
          </a:xfrm>
          <a:prstGeom prst="rect">
            <a:avLst/>
          </a:prstGeom>
        </p:spPr>
      </p:pic>
    </p:spTree>
    <p:extLst>
      <p:ext uri="{BB962C8B-B14F-4D97-AF65-F5344CB8AC3E}">
        <p14:creationId xmlns:p14="http://schemas.microsoft.com/office/powerpoint/2010/main" val="118876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07C945-1447-5EA5-703A-D537CE2A5C53}"/>
              </a:ext>
            </a:extLst>
          </p:cNvPr>
          <p:cNvGraphicFramePr>
            <a:graphicFrameLocks noGrp="1"/>
          </p:cNvGraphicFramePr>
          <p:nvPr>
            <p:extLst>
              <p:ext uri="{D42A27DB-BD31-4B8C-83A1-F6EECF244321}">
                <p14:modId xmlns:p14="http://schemas.microsoft.com/office/powerpoint/2010/main" val="1695793092"/>
              </p:ext>
            </p:extLst>
          </p:nvPr>
        </p:nvGraphicFramePr>
        <p:xfrm>
          <a:off x="436664" y="778031"/>
          <a:ext cx="11217072" cy="2918479"/>
        </p:xfrm>
        <a:graphic>
          <a:graphicData uri="http://schemas.openxmlformats.org/drawingml/2006/table">
            <a:tbl>
              <a:tblPr firstRow="1" bandRow="1">
                <a:tableStyleId>{5C22544A-7EE6-4342-B048-85BDC9FD1C3A}</a:tableStyleId>
              </a:tblPr>
              <a:tblGrid>
                <a:gridCol w="5458298">
                  <a:extLst>
                    <a:ext uri="{9D8B030D-6E8A-4147-A177-3AD203B41FA5}">
                      <a16:colId xmlns:a16="http://schemas.microsoft.com/office/drawing/2014/main" val="1588883752"/>
                    </a:ext>
                  </a:extLst>
                </a:gridCol>
                <a:gridCol w="5758774">
                  <a:extLst>
                    <a:ext uri="{9D8B030D-6E8A-4147-A177-3AD203B41FA5}">
                      <a16:colId xmlns:a16="http://schemas.microsoft.com/office/drawing/2014/main" val="320384221"/>
                    </a:ext>
                  </a:extLst>
                </a:gridCol>
              </a:tblGrid>
              <a:tr h="641250">
                <a:tc>
                  <a:txBody>
                    <a:bodyPr/>
                    <a:lstStyle/>
                    <a:p>
                      <a:r>
                        <a:rPr lang="en-US"/>
                        <a:t>Question 4</a:t>
                      </a:r>
                      <a:endParaRPr lang="en-IN" dirty="0"/>
                    </a:p>
                  </a:txBody>
                  <a:tcPr/>
                </a:tc>
                <a:tc>
                  <a:txBody>
                    <a:bodyPr/>
                    <a:lstStyle/>
                    <a:p>
                      <a:r>
                        <a:rPr lang="en-US" dirty="0"/>
                        <a:t>Answer</a:t>
                      </a:r>
                      <a:endParaRPr lang="en-IN" dirty="0"/>
                    </a:p>
                  </a:txBody>
                  <a:tcPr/>
                </a:tc>
                <a:extLst>
                  <a:ext uri="{0D108BD9-81ED-4DB2-BD59-A6C34878D82A}">
                    <a16:rowId xmlns:a16="http://schemas.microsoft.com/office/drawing/2014/main" val="3935274778"/>
                  </a:ext>
                </a:extLst>
              </a:tr>
              <a:tr h="2277229">
                <a:tc>
                  <a:txBody>
                    <a:bodyPr/>
                    <a:lstStyle/>
                    <a:p>
                      <a:r>
                        <a:rPr lang="en-US" sz="1800" b="0" i="0" u="none" strike="noStrike" kern="1200" baseline="0" dirty="0">
                          <a:solidFill>
                            <a:schemeClr val="dk1"/>
                          </a:solidFill>
                          <a:latin typeface="+mn-lt"/>
                          <a:ea typeface="+mn-ea"/>
                          <a:cs typeface="+mn-cs"/>
                        </a:rPr>
                        <a:t>Which movie genre had an increasing revenue from year 2008 - 2011</a:t>
                      </a:r>
                    </a:p>
                  </a:txBody>
                  <a:tcPr/>
                </a:tc>
                <a:tc>
                  <a:txBody>
                    <a:bodyPr/>
                    <a:lstStyle/>
                    <a:p>
                      <a:r>
                        <a:rPr lang="en-US" dirty="0"/>
                        <a:t>Romance movie is having increasing revenue trend from 2008 - 2011</a:t>
                      </a:r>
                    </a:p>
                  </a:txBody>
                  <a:tcPr/>
                </a:tc>
                <a:extLst>
                  <a:ext uri="{0D108BD9-81ED-4DB2-BD59-A6C34878D82A}">
                    <a16:rowId xmlns:a16="http://schemas.microsoft.com/office/drawing/2014/main" val="1713451300"/>
                  </a:ext>
                </a:extLst>
              </a:tr>
            </a:tbl>
          </a:graphicData>
        </a:graphic>
      </p:graphicFrame>
      <p:pic>
        <p:nvPicPr>
          <p:cNvPr id="5" name="Picture 4">
            <a:extLst>
              <a:ext uri="{FF2B5EF4-FFF2-40B4-BE49-F238E27FC236}">
                <a16:creationId xmlns:a16="http://schemas.microsoft.com/office/drawing/2014/main" id="{E6508304-9A5E-5DCB-E933-96926BF3FAE0}"/>
              </a:ext>
            </a:extLst>
          </p:cNvPr>
          <p:cNvPicPr>
            <a:picLocks noChangeAspect="1"/>
          </p:cNvPicPr>
          <p:nvPr/>
        </p:nvPicPr>
        <p:blipFill>
          <a:blip r:embed="rId2"/>
          <a:stretch>
            <a:fillRect/>
          </a:stretch>
        </p:blipFill>
        <p:spPr>
          <a:xfrm>
            <a:off x="1997439" y="2384235"/>
            <a:ext cx="5969770" cy="4473765"/>
          </a:xfrm>
          <a:prstGeom prst="rect">
            <a:avLst/>
          </a:prstGeom>
        </p:spPr>
      </p:pic>
    </p:spTree>
    <p:extLst>
      <p:ext uri="{BB962C8B-B14F-4D97-AF65-F5344CB8AC3E}">
        <p14:creationId xmlns:p14="http://schemas.microsoft.com/office/powerpoint/2010/main" val="356171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E9CF45-A138-449A-3102-F26EE2C98F4E}"/>
              </a:ext>
            </a:extLst>
          </p:cNvPr>
          <p:cNvSpPr/>
          <p:nvPr/>
        </p:nvSpPr>
        <p:spPr>
          <a:xfrm>
            <a:off x="1524000" y="1293338"/>
            <a:ext cx="9144000" cy="32745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7200" kern="1200">
                <a:solidFill>
                  <a:schemeClr val="tx1"/>
                </a:solidFill>
                <a:latin typeface="+mj-lt"/>
                <a:ea typeface="+mj-ea"/>
                <a:cs typeface="+mj-cs"/>
              </a:rPr>
              <a:t>Thank You</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4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Question gears">
            <a:extLst>
              <a:ext uri="{FF2B5EF4-FFF2-40B4-BE49-F238E27FC236}">
                <a16:creationId xmlns:a16="http://schemas.microsoft.com/office/drawing/2014/main" id="{63EA51EB-C298-4ED8-8951-CBEB401E24FF}"/>
              </a:ext>
            </a:extLst>
          </p:cNvPr>
          <p:cNvPicPr>
            <a:picLocks noGrp="1" noChangeAspect="1"/>
          </p:cNvPicPr>
          <p:nvPr>
            <p:ph sz="half" idx="1"/>
          </p:nvPr>
        </p:nvPicPr>
        <p:blipFill>
          <a:blip r:embed="rId2"/>
          <a:srcRect t="9663" b="6067"/>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25CF2-EBE3-2AEA-FAB5-7A63E7A978E1}"/>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b="1"/>
              <a:t>Agenda</a:t>
            </a:r>
          </a:p>
        </p:txBody>
      </p:sp>
      <p:sp>
        <p:nvSpPr>
          <p:cNvPr id="4" name="Content Placeholder 3">
            <a:extLst>
              <a:ext uri="{FF2B5EF4-FFF2-40B4-BE49-F238E27FC236}">
                <a16:creationId xmlns:a16="http://schemas.microsoft.com/office/drawing/2014/main" id="{7C115066-C516-EAFD-EBC2-71B729E6C580}"/>
              </a:ext>
            </a:extLst>
          </p:cNvPr>
          <p:cNvSpPr>
            <a:spLocks noGrp="1"/>
          </p:cNvSpPr>
          <p:nvPr>
            <p:ph sz="half" idx="2"/>
          </p:nvPr>
        </p:nvSpPr>
        <p:spPr>
          <a:xfrm>
            <a:off x="1049454" y="2662356"/>
            <a:ext cx="4665546" cy="3057911"/>
          </a:xfrm>
        </p:spPr>
        <p:txBody>
          <a:bodyPr vert="horz" lIns="91440" tIns="45720" rIns="91440" bIns="45720" rtlCol="0">
            <a:normAutofit lnSpcReduction="10000"/>
          </a:bodyPr>
          <a:lstStyle/>
          <a:p>
            <a:pPr>
              <a:lnSpc>
                <a:spcPct val="120000"/>
              </a:lnSpc>
              <a:buSzPct val="87000"/>
            </a:pPr>
            <a:r>
              <a:rPr lang="en-US" dirty="0"/>
              <a:t>Problem Statement</a:t>
            </a:r>
          </a:p>
          <a:p>
            <a:pPr>
              <a:lnSpc>
                <a:spcPct val="120000"/>
              </a:lnSpc>
              <a:buSzPct val="87000"/>
            </a:pPr>
            <a:r>
              <a:rPr lang="en-US" dirty="0"/>
              <a:t>Introduction and Team</a:t>
            </a:r>
          </a:p>
          <a:p>
            <a:pPr>
              <a:lnSpc>
                <a:spcPct val="120000"/>
              </a:lnSpc>
              <a:buSzPct val="87000"/>
            </a:pPr>
            <a:r>
              <a:rPr lang="en-US" dirty="0"/>
              <a:t>Data Overview</a:t>
            </a:r>
          </a:p>
          <a:p>
            <a:pPr>
              <a:lnSpc>
                <a:spcPct val="120000"/>
              </a:lnSpc>
              <a:buSzPct val="87000"/>
            </a:pPr>
            <a:r>
              <a:rPr lang="en-US" dirty="0"/>
              <a:t>Analysis and Visualization</a:t>
            </a:r>
          </a:p>
          <a:p>
            <a:pPr>
              <a:lnSpc>
                <a:spcPct val="120000"/>
              </a:lnSpc>
              <a:buSzPct val="87000"/>
            </a:pPr>
            <a:r>
              <a:rPr lang="en-US" dirty="0"/>
              <a:t>Insights and Answers</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4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BA6FB-2394-698B-8FCE-C63173CDDE96}"/>
              </a:ext>
            </a:extLst>
          </p:cNvPr>
          <p:cNvSpPr>
            <a:spLocks noGrp="1"/>
          </p:cNvSpPr>
          <p:nvPr>
            <p:ph type="title"/>
          </p:nvPr>
        </p:nvSpPr>
        <p:spPr>
          <a:xfrm>
            <a:off x="645065" y="1463040"/>
            <a:ext cx="3796306" cy="2690949"/>
          </a:xfrm>
        </p:spPr>
        <p:txBody>
          <a:bodyPr vert="horz" lIns="91440" tIns="45720" rIns="91440" bIns="45720" rtlCol="0" anchor="t">
            <a:normAutofit/>
          </a:bodyPr>
          <a:lstStyle/>
          <a:p>
            <a:r>
              <a:rPr lang="en-US" sz="4800" kern="1200">
                <a:solidFill>
                  <a:schemeClr val="tx1"/>
                </a:solidFill>
                <a:latin typeface="+mj-lt"/>
                <a:ea typeface="+mj-ea"/>
                <a:cs typeface="+mj-cs"/>
              </a:rPr>
              <a:t>Problem Statement:</a:t>
            </a:r>
            <a:endParaRPr lang="en-US" sz="4800" kern="1200" dirty="0">
              <a:solidFill>
                <a:schemeClr val="tx1"/>
              </a:solidFill>
              <a:latin typeface="+mj-lt"/>
              <a:ea typeface="+mj-ea"/>
              <a:cs typeface="+mj-cs"/>
            </a:endParaRPr>
          </a:p>
        </p:txBody>
      </p:sp>
      <p:grpSp>
        <p:nvGrpSpPr>
          <p:cNvPr id="28" name="Group 2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0C99B5B-F3EF-66F3-1121-3F2D5793D8C4}"/>
              </a:ext>
            </a:extLst>
          </p:cNvPr>
          <p:cNvSpPr>
            <a:spLocks noGrp="1"/>
          </p:cNvSpPr>
          <p:nvPr>
            <p:ph sz="half" idx="2"/>
          </p:nvPr>
        </p:nvSpPr>
        <p:spPr>
          <a:xfrm>
            <a:off x="5656218" y="1463039"/>
            <a:ext cx="5542387" cy="4300447"/>
          </a:xfrm>
        </p:spPr>
        <p:txBody>
          <a:bodyPr vert="horz" lIns="91440" tIns="45720" rIns="91440" bIns="45720" rtlCol="0" anchor="t">
            <a:normAutofit/>
          </a:bodyPr>
          <a:lstStyle/>
          <a:p>
            <a:pPr marL="0" indent="0">
              <a:buNone/>
            </a:pPr>
            <a:r>
              <a:rPr lang="en-US" sz="2000"/>
              <a:t>The goal of this analysis is to explore Hollywood's most profitable movies through data visualization techniques. The analysis aims to identify key trends and insights related to movie genres, revenue generation, and profitability ratios. Key tasks include determining the most profitable genres, assessing earnings trends over time, and calculating gross revenues and profitability for specific genres like comedy and action. The insights gained from this analysis will provide a deeper understanding of the factors that contribute to box office success and guide future movie production strategies.</a:t>
            </a:r>
            <a:endParaRPr lang="en-US" sz="2000" dirty="0"/>
          </a:p>
        </p:txBody>
      </p:sp>
    </p:spTree>
    <p:extLst>
      <p:ext uri="{BB962C8B-B14F-4D97-AF65-F5344CB8AC3E}">
        <p14:creationId xmlns:p14="http://schemas.microsoft.com/office/powerpoint/2010/main" val="250477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31579-B705-DDCD-FA3B-419E2001B303}"/>
              </a:ext>
            </a:extLst>
          </p:cNvPr>
          <p:cNvSpPr>
            <a:spLocks noGrp="1"/>
          </p:cNvSpPr>
          <p:nvPr>
            <p:ph type="title"/>
          </p:nvPr>
        </p:nvSpPr>
        <p:spPr>
          <a:xfrm>
            <a:off x="640080" y="914400"/>
            <a:ext cx="6980274" cy="2996649"/>
          </a:xfrm>
        </p:spPr>
        <p:txBody>
          <a:bodyPr vert="horz" lIns="91440" tIns="45720" rIns="91440" bIns="45720" rtlCol="0" anchor="t">
            <a:normAutofit/>
          </a:bodyPr>
          <a:lstStyle/>
          <a:p>
            <a:pPr>
              <a:lnSpc>
                <a:spcPct val="100000"/>
              </a:lnSpc>
            </a:pPr>
            <a:r>
              <a:rPr lang="en-US" sz="6600" b="1"/>
              <a:t>Introduction and Team</a:t>
            </a:r>
          </a:p>
        </p:txBody>
      </p:sp>
      <p:cxnSp>
        <p:nvCxnSpPr>
          <p:cNvPr id="11" name="Straight Connector 10">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7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A5E-5126-AB51-FB59-9A801CE4209A}"/>
              </a:ext>
            </a:extLst>
          </p:cNvPr>
          <p:cNvSpPr>
            <a:spLocks noGrp="1"/>
          </p:cNvSpPr>
          <p:nvPr>
            <p:ph type="title"/>
          </p:nvPr>
        </p:nvSpPr>
        <p:spPr>
          <a:xfrm>
            <a:off x="131592" y="44843"/>
            <a:ext cx="11230313" cy="646332"/>
          </a:xfrm>
        </p:spPr>
        <p:txBody>
          <a:bodyPr>
            <a:normAutofit fontScale="90000"/>
          </a:bodyPr>
          <a:lstStyle/>
          <a:p>
            <a:r>
              <a:rPr lang="en-US" dirty="0"/>
              <a:t>Team Members</a:t>
            </a:r>
            <a:endParaRPr lang="en-IN" dirty="0"/>
          </a:p>
        </p:txBody>
      </p:sp>
      <p:pic>
        <p:nvPicPr>
          <p:cNvPr id="7" name="Picture 6" descr="A person with a beard&#10;&#10;Description automatically generated">
            <a:extLst>
              <a:ext uri="{FF2B5EF4-FFF2-40B4-BE49-F238E27FC236}">
                <a16:creationId xmlns:a16="http://schemas.microsoft.com/office/drawing/2014/main" id="{88C8CFAD-86B1-232D-9F8C-2CF42B33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85" y="1787965"/>
            <a:ext cx="2194711" cy="2821771"/>
          </a:xfrm>
          <a:prstGeom prst="rect">
            <a:avLst/>
          </a:prstGeom>
        </p:spPr>
      </p:pic>
      <p:sp>
        <p:nvSpPr>
          <p:cNvPr id="12" name="TextBox 11">
            <a:extLst>
              <a:ext uri="{FF2B5EF4-FFF2-40B4-BE49-F238E27FC236}">
                <a16:creationId xmlns:a16="http://schemas.microsoft.com/office/drawing/2014/main" id="{626207A4-DFAB-508A-0E06-FE67CFDD0588}"/>
              </a:ext>
            </a:extLst>
          </p:cNvPr>
          <p:cNvSpPr txBox="1"/>
          <p:nvPr/>
        </p:nvSpPr>
        <p:spPr>
          <a:xfrm>
            <a:off x="566363" y="4784780"/>
            <a:ext cx="1886551" cy="369332"/>
          </a:xfrm>
          <a:prstGeom prst="rect">
            <a:avLst/>
          </a:prstGeom>
          <a:noFill/>
        </p:spPr>
        <p:txBody>
          <a:bodyPr wrap="square" rtlCol="0">
            <a:spAutoFit/>
          </a:bodyPr>
          <a:lstStyle/>
          <a:p>
            <a:r>
              <a:rPr lang="en-US" dirty="0"/>
              <a:t>Sishira Mishra</a:t>
            </a:r>
            <a:endParaRPr lang="en-IN" dirty="0"/>
          </a:p>
        </p:txBody>
      </p:sp>
      <p:sp>
        <p:nvSpPr>
          <p:cNvPr id="13" name="TextBox 12">
            <a:extLst>
              <a:ext uri="{FF2B5EF4-FFF2-40B4-BE49-F238E27FC236}">
                <a16:creationId xmlns:a16="http://schemas.microsoft.com/office/drawing/2014/main" id="{B8E7CEDB-C80A-B27B-64A1-D32EB13A2DD8}"/>
              </a:ext>
            </a:extLst>
          </p:cNvPr>
          <p:cNvSpPr txBox="1"/>
          <p:nvPr/>
        </p:nvSpPr>
        <p:spPr>
          <a:xfrm>
            <a:off x="3058655" y="4738613"/>
            <a:ext cx="1886551" cy="646331"/>
          </a:xfrm>
          <a:prstGeom prst="rect">
            <a:avLst/>
          </a:prstGeom>
          <a:noFill/>
        </p:spPr>
        <p:txBody>
          <a:bodyPr wrap="square" rtlCol="0">
            <a:spAutoFit/>
          </a:bodyPr>
          <a:lstStyle/>
          <a:p>
            <a:pPr algn="ctr"/>
            <a:r>
              <a:rPr lang="en-IN" b="0" i="0" dirty="0" err="1">
                <a:solidFill>
                  <a:srgbClr val="202124"/>
                </a:solidFill>
                <a:effectLst/>
                <a:highlight>
                  <a:srgbClr val="FFFFFF"/>
                </a:highlight>
                <a:latin typeface="Roboto" panose="02000000000000000000" pitchFamily="2" charset="0"/>
              </a:rPr>
              <a:t>Gopinatha</a:t>
            </a:r>
            <a:r>
              <a:rPr lang="en-IN" b="0" i="0" dirty="0">
                <a:solidFill>
                  <a:srgbClr val="202124"/>
                </a:solidFill>
                <a:effectLst/>
                <a:highlight>
                  <a:srgbClr val="FFFFFF"/>
                </a:highlight>
                <a:latin typeface="Roboto" panose="02000000000000000000" pitchFamily="2" charset="0"/>
              </a:rPr>
              <a:t> Tejasvi G M</a:t>
            </a:r>
            <a:endParaRPr lang="en-IN" dirty="0"/>
          </a:p>
        </p:txBody>
      </p:sp>
      <p:sp>
        <p:nvSpPr>
          <p:cNvPr id="14" name="TextBox 13">
            <a:extLst>
              <a:ext uri="{FF2B5EF4-FFF2-40B4-BE49-F238E27FC236}">
                <a16:creationId xmlns:a16="http://schemas.microsoft.com/office/drawing/2014/main" id="{2CF7C6BB-23F6-5915-415E-7E16FFCBAB96}"/>
              </a:ext>
            </a:extLst>
          </p:cNvPr>
          <p:cNvSpPr txBox="1"/>
          <p:nvPr/>
        </p:nvSpPr>
        <p:spPr>
          <a:xfrm>
            <a:off x="5294045" y="4784779"/>
            <a:ext cx="1886551" cy="646331"/>
          </a:xfrm>
          <a:prstGeom prst="rect">
            <a:avLst/>
          </a:prstGeom>
          <a:noFill/>
        </p:spPr>
        <p:txBody>
          <a:bodyPr wrap="square" rtlCol="0">
            <a:spAutoFit/>
          </a:bodyPr>
          <a:lstStyle/>
          <a:p>
            <a:pPr algn="ctr"/>
            <a:r>
              <a:rPr lang="en-IN" b="0" i="0" dirty="0">
                <a:solidFill>
                  <a:srgbClr val="000000"/>
                </a:solidFill>
                <a:effectLst/>
                <a:highlight>
                  <a:srgbClr val="FFFFFF"/>
                </a:highlight>
                <a:latin typeface="Inter"/>
              </a:rPr>
              <a:t>Girish Chandra </a:t>
            </a:r>
            <a:r>
              <a:rPr lang="en-IN" b="0" i="0" dirty="0" err="1">
                <a:solidFill>
                  <a:srgbClr val="000000"/>
                </a:solidFill>
                <a:effectLst/>
                <a:highlight>
                  <a:srgbClr val="FFFFFF"/>
                </a:highlight>
                <a:latin typeface="Inter"/>
              </a:rPr>
              <a:t>Mundadi</a:t>
            </a:r>
            <a:endParaRPr lang="en-IN" dirty="0"/>
          </a:p>
        </p:txBody>
      </p:sp>
      <p:sp>
        <p:nvSpPr>
          <p:cNvPr id="15" name="TextBox 14">
            <a:extLst>
              <a:ext uri="{FF2B5EF4-FFF2-40B4-BE49-F238E27FC236}">
                <a16:creationId xmlns:a16="http://schemas.microsoft.com/office/drawing/2014/main" id="{B0AAB02A-B945-4325-1E08-3B353D54E736}"/>
              </a:ext>
            </a:extLst>
          </p:cNvPr>
          <p:cNvSpPr txBox="1"/>
          <p:nvPr/>
        </p:nvSpPr>
        <p:spPr>
          <a:xfrm>
            <a:off x="7683516" y="4784778"/>
            <a:ext cx="1886551" cy="369332"/>
          </a:xfrm>
          <a:prstGeom prst="rect">
            <a:avLst/>
          </a:prstGeom>
          <a:noFill/>
        </p:spPr>
        <p:txBody>
          <a:bodyPr wrap="square" rtlCol="0">
            <a:spAutoFit/>
          </a:bodyPr>
          <a:lstStyle/>
          <a:p>
            <a:pPr algn="ctr"/>
            <a:r>
              <a:rPr lang="en-IN" b="0" i="0" dirty="0">
                <a:solidFill>
                  <a:srgbClr val="000000"/>
                </a:solidFill>
                <a:effectLst/>
                <a:highlight>
                  <a:srgbClr val="FFFFFF"/>
                </a:highlight>
                <a:latin typeface="Inter"/>
              </a:rPr>
              <a:t>Lokesh G</a:t>
            </a:r>
            <a:endParaRPr lang="en-IN" dirty="0"/>
          </a:p>
        </p:txBody>
      </p:sp>
      <p:sp>
        <p:nvSpPr>
          <p:cNvPr id="17" name="TextBox 16">
            <a:extLst>
              <a:ext uri="{FF2B5EF4-FFF2-40B4-BE49-F238E27FC236}">
                <a16:creationId xmlns:a16="http://schemas.microsoft.com/office/drawing/2014/main" id="{0C1982A1-3F69-ADC7-4A17-F8AA68241C4D}"/>
              </a:ext>
            </a:extLst>
          </p:cNvPr>
          <p:cNvSpPr txBox="1"/>
          <p:nvPr/>
        </p:nvSpPr>
        <p:spPr>
          <a:xfrm>
            <a:off x="10072987" y="4784777"/>
            <a:ext cx="1886551" cy="369332"/>
          </a:xfrm>
          <a:prstGeom prst="rect">
            <a:avLst/>
          </a:prstGeom>
          <a:noFill/>
        </p:spPr>
        <p:txBody>
          <a:bodyPr wrap="square" rtlCol="0">
            <a:spAutoFit/>
          </a:bodyPr>
          <a:lstStyle/>
          <a:p>
            <a:pPr algn="ctr"/>
            <a:r>
              <a:rPr lang="en-IN" b="0" i="0" dirty="0">
                <a:solidFill>
                  <a:srgbClr val="000000"/>
                </a:solidFill>
                <a:effectLst/>
                <a:highlight>
                  <a:srgbClr val="FFFFFF"/>
                </a:highlight>
                <a:latin typeface="Inter"/>
              </a:rPr>
              <a:t>Ashly P </a:t>
            </a:r>
            <a:r>
              <a:rPr lang="en-IN" b="0" i="0" dirty="0" err="1">
                <a:solidFill>
                  <a:srgbClr val="000000"/>
                </a:solidFill>
                <a:effectLst/>
                <a:highlight>
                  <a:srgbClr val="FFFFFF"/>
                </a:highlight>
                <a:latin typeface="Inter"/>
              </a:rPr>
              <a:t>Eldho</a:t>
            </a:r>
            <a:endParaRPr lang="en-IN" dirty="0"/>
          </a:p>
        </p:txBody>
      </p:sp>
      <p:pic>
        <p:nvPicPr>
          <p:cNvPr id="19" name="Picture 18">
            <a:extLst>
              <a:ext uri="{FF2B5EF4-FFF2-40B4-BE49-F238E27FC236}">
                <a16:creationId xmlns:a16="http://schemas.microsoft.com/office/drawing/2014/main" id="{AAD27C2B-DD50-23D9-C421-30A6F780E824}"/>
              </a:ext>
            </a:extLst>
          </p:cNvPr>
          <p:cNvPicPr>
            <a:picLocks noChangeAspect="1"/>
          </p:cNvPicPr>
          <p:nvPr/>
        </p:nvPicPr>
        <p:blipFill>
          <a:blip r:embed="rId3"/>
          <a:stretch>
            <a:fillRect/>
          </a:stretch>
        </p:blipFill>
        <p:spPr>
          <a:xfrm>
            <a:off x="2846851" y="1753356"/>
            <a:ext cx="2221627" cy="2856377"/>
          </a:xfrm>
          <a:prstGeom prst="rect">
            <a:avLst/>
          </a:prstGeom>
        </p:spPr>
      </p:pic>
      <p:pic>
        <p:nvPicPr>
          <p:cNvPr id="21" name="Picture 20">
            <a:extLst>
              <a:ext uri="{FF2B5EF4-FFF2-40B4-BE49-F238E27FC236}">
                <a16:creationId xmlns:a16="http://schemas.microsoft.com/office/drawing/2014/main" id="{AE6AD1E8-B574-19AF-65F7-81788972919C}"/>
              </a:ext>
            </a:extLst>
          </p:cNvPr>
          <p:cNvPicPr>
            <a:picLocks noChangeAspect="1"/>
          </p:cNvPicPr>
          <p:nvPr/>
        </p:nvPicPr>
        <p:blipFill>
          <a:blip r:embed="rId4"/>
          <a:stretch>
            <a:fillRect/>
          </a:stretch>
        </p:blipFill>
        <p:spPr>
          <a:xfrm>
            <a:off x="5100187" y="1699588"/>
            <a:ext cx="2399591" cy="3085189"/>
          </a:xfrm>
          <a:prstGeom prst="rect">
            <a:avLst/>
          </a:prstGeom>
        </p:spPr>
      </p:pic>
      <p:pic>
        <p:nvPicPr>
          <p:cNvPr id="23" name="Picture 22" descr="A person with a mustache and a white shirt&#10;&#10;Description automatically generated">
            <a:extLst>
              <a:ext uri="{FF2B5EF4-FFF2-40B4-BE49-F238E27FC236}">
                <a16:creationId xmlns:a16="http://schemas.microsoft.com/office/drawing/2014/main" id="{BEFCD9F0-98E7-3285-645D-C0019D98F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1487" y="1753356"/>
            <a:ext cx="2099080" cy="2698817"/>
          </a:xfrm>
          <a:prstGeom prst="rect">
            <a:avLst/>
          </a:prstGeom>
        </p:spPr>
      </p:pic>
      <p:pic>
        <p:nvPicPr>
          <p:cNvPr id="25" name="Picture 24" descr="A person smiling for a picture&#10;&#10;Description automatically generated">
            <a:extLst>
              <a:ext uri="{FF2B5EF4-FFF2-40B4-BE49-F238E27FC236}">
                <a16:creationId xmlns:a16="http://schemas.microsoft.com/office/drawing/2014/main" id="{D96965A9-4C8E-5286-24DF-D505439AE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0949" y="1699587"/>
            <a:ext cx="2125126" cy="2833501"/>
          </a:xfrm>
          <a:prstGeom prst="rect">
            <a:avLst/>
          </a:prstGeom>
        </p:spPr>
      </p:pic>
    </p:spTree>
    <p:extLst>
      <p:ext uri="{BB962C8B-B14F-4D97-AF65-F5344CB8AC3E}">
        <p14:creationId xmlns:p14="http://schemas.microsoft.com/office/powerpoint/2010/main" val="300904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BC511-068B-FD7B-A4F5-3D3EE3B06A13}"/>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b="1" kern="1200">
                <a:solidFill>
                  <a:schemeClr val="tx1"/>
                </a:solidFill>
                <a:latin typeface="+mj-lt"/>
                <a:ea typeface="+mj-ea"/>
                <a:cs typeface="+mj-cs"/>
              </a:rPr>
              <a:t>Data Overview</a:t>
            </a:r>
          </a:p>
        </p:txBody>
      </p:sp>
      <p:sp>
        <p:nvSpPr>
          <p:cNvPr id="24" name="Rectangle 23">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0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A04B-7172-BD8D-F46F-0F731FC4540E}"/>
              </a:ext>
            </a:extLst>
          </p:cNvPr>
          <p:cNvSpPr>
            <a:spLocks noGrp="1"/>
          </p:cNvSpPr>
          <p:nvPr>
            <p:ph type="title"/>
          </p:nvPr>
        </p:nvSpPr>
        <p:spPr>
          <a:xfrm>
            <a:off x="170291" y="165989"/>
            <a:ext cx="10515600" cy="1325563"/>
          </a:xfrm>
        </p:spPr>
        <p:txBody>
          <a:bodyPr/>
          <a:lstStyle/>
          <a:p>
            <a:r>
              <a:rPr lang="en-US" dirty="0"/>
              <a:t>Identify the types of variables present</a:t>
            </a:r>
            <a:endParaRPr lang="en-IN" dirty="0"/>
          </a:p>
        </p:txBody>
      </p:sp>
      <p:pic>
        <p:nvPicPr>
          <p:cNvPr id="5" name="Picture 4">
            <a:extLst>
              <a:ext uri="{FF2B5EF4-FFF2-40B4-BE49-F238E27FC236}">
                <a16:creationId xmlns:a16="http://schemas.microsoft.com/office/drawing/2014/main" id="{E6F7729C-CD86-2A07-864D-86A2815D53A9}"/>
              </a:ext>
            </a:extLst>
          </p:cNvPr>
          <p:cNvPicPr>
            <a:picLocks noChangeAspect="1"/>
          </p:cNvPicPr>
          <p:nvPr/>
        </p:nvPicPr>
        <p:blipFill>
          <a:blip r:embed="rId2"/>
          <a:stretch>
            <a:fillRect/>
          </a:stretch>
        </p:blipFill>
        <p:spPr>
          <a:xfrm>
            <a:off x="170291" y="1372282"/>
            <a:ext cx="9869277" cy="5001323"/>
          </a:xfrm>
          <a:prstGeom prst="rect">
            <a:avLst/>
          </a:prstGeom>
        </p:spPr>
      </p:pic>
    </p:spTree>
    <p:extLst>
      <p:ext uri="{BB962C8B-B14F-4D97-AF65-F5344CB8AC3E}">
        <p14:creationId xmlns:p14="http://schemas.microsoft.com/office/powerpoint/2010/main" val="95653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9EAA7-9B01-8F96-4DFD-2D815A8140AD}"/>
              </a:ext>
            </a:extLst>
          </p:cNvPr>
          <p:cNvSpPr>
            <a:spLocks noGrp="1"/>
          </p:cNvSpPr>
          <p:nvPr>
            <p:ph type="title"/>
          </p:nvPr>
        </p:nvSpPr>
        <p:spPr>
          <a:xfrm>
            <a:off x="1946564" y="1249217"/>
            <a:ext cx="8298873" cy="2258284"/>
          </a:xfrm>
        </p:spPr>
        <p:txBody>
          <a:bodyPr vert="horz" lIns="91440" tIns="45720" rIns="91440" bIns="45720" rtlCol="0" anchor="b">
            <a:normAutofit/>
          </a:bodyPr>
          <a:lstStyle/>
          <a:p>
            <a:pPr algn="ctr">
              <a:lnSpc>
                <a:spcPct val="100000"/>
              </a:lnSpc>
            </a:pPr>
            <a:r>
              <a:rPr lang="en-US" sz="6600" b="1"/>
              <a:t>Data Analysis and Visualization</a:t>
            </a:r>
          </a:p>
        </p:txBody>
      </p:sp>
      <p:cxnSp>
        <p:nvCxnSpPr>
          <p:cNvPr id="11" name="Straight Connector 10">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78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74E0C5-6C3B-70C9-C0B5-EFEBEA588DC8}"/>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000" b="0" i="0" u="none" strike="noStrike" kern="1200" baseline="0" dirty="0">
                <a:solidFill>
                  <a:schemeClr val="tx1"/>
                </a:solidFill>
                <a:latin typeface="+mj-lt"/>
                <a:ea typeface="+mj-ea"/>
                <a:cs typeface="+mj-cs"/>
              </a:rPr>
              <a:t>Which variable has null values How many null values does Tableau identify in this complete dataset </a:t>
            </a:r>
            <a:endParaRPr lang="en-US" sz="20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A151236-F6E5-E0B6-AF02-02149D3C2015}"/>
              </a:ext>
            </a:extLst>
          </p:cNvPr>
          <p:cNvSpPr txBox="1"/>
          <p:nvPr/>
        </p:nvSpPr>
        <p:spPr>
          <a:xfrm>
            <a:off x="645066" y="2031101"/>
            <a:ext cx="4282984" cy="3511943"/>
          </a:xfrm>
          <a:prstGeom prst="rect">
            <a:avLst/>
          </a:prstGeom>
        </p:spPr>
        <p:txBody>
          <a:bodyPr vert="horz" lIns="91440" tIns="45720" rIns="91440" bIns="45720" rtlCol="0" anchor="t">
            <a:normAutofit/>
          </a:bodyPr>
          <a:lstStyle/>
          <a:p>
            <a:pPr marL="57150">
              <a:lnSpc>
                <a:spcPct val="90000"/>
              </a:lnSpc>
              <a:spcAft>
                <a:spcPts val="600"/>
              </a:spcAft>
            </a:pPr>
            <a:r>
              <a:rPr lang="en-US" u="sng" dirty="0"/>
              <a:t>Summary:</a:t>
            </a:r>
          </a:p>
          <a:p>
            <a:pPr marL="57150">
              <a:lnSpc>
                <a:spcPct val="90000"/>
              </a:lnSpc>
              <a:spcAft>
                <a:spcPts val="600"/>
              </a:spcAft>
            </a:pPr>
            <a:endParaRPr lang="en-US" dirty="0"/>
          </a:p>
          <a:p>
            <a:pPr marL="285750" indent="-228600">
              <a:lnSpc>
                <a:spcPct val="90000"/>
              </a:lnSpc>
              <a:spcAft>
                <a:spcPts val="600"/>
              </a:spcAft>
              <a:buFont typeface="Arial" panose="020B0604020202020204" pitchFamily="34" charset="0"/>
              <a:buChar char="•"/>
            </a:pPr>
            <a:r>
              <a:rPr lang="en-US" dirty="0"/>
              <a:t>Profitability has 3 Null value</a:t>
            </a:r>
          </a:p>
          <a:p>
            <a:pPr marL="285750" indent="-228600">
              <a:lnSpc>
                <a:spcPct val="90000"/>
              </a:lnSpc>
              <a:spcAft>
                <a:spcPts val="600"/>
              </a:spcAft>
              <a:buFont typeface="Arial" panose="020B0604020202020204" pitchFamily="34" charset="0"/>
              <a:buChar char="•"/>
            </a:pPr>
            <a:r>
              <a:rPr lang="en-US" dirty="0"/>
              <a:t>Rotten Tomatoes, lead Studio, Audience Score has 1 Null value each</a:t>
            </a:r>
          </a:p>
          <a:p>
            <a:pPr marL="285750" indent="-228600">
              <a:lnSpc>
                <a:spcPct val="90000"/>
              </a:lnSpc>
              <a:spcAft>
                <a:spcPts val="600"/>
              </a:spcAft>
              <a:buFont typeface="Arial" panose="020B0604020202020204" pitchFamily="34" charset="0"/>
              <a:buChar char="•"/>
            </a:pPr>
            <a:r>
              <a:rPr lang="en-US" dirty="0"/>
              <a:t>All other has no Null value</a:t>
            </a:r>
          </a:p>
        </p:txBody>
      </p:sp>
      <p:sp>
        <p:nvSpPr>
          <p:cNvPr id="30" name="Rectangle 2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492FF12D-A6AA-3829-EEF2-302670D2F337}"/>
              </a:ext>
            </a:extLst>
          </p:cNvPr>
          <p:cNvPicPr>
            <a:picLocks noChangeAspect="1"/>
          </p:cNvPicPr>
          <p:nvPr/>
        </p:nvPicPr>
        <p:blipFill>
          <a:blip r:embed="rId3"/>
          <a:stretch>
            <a:fillRect/>
          </a:stretch>
        </p:blipFill>
        <p:spPr>
          <a:xfrm>
            <a:off x="5732591" y="1126162"/>
            <a:ext cx="6361468" cy="3276156"/>
          </a:xfrm>
          <a:prstGeom prst="rect">
            <a:avLst/>
          </a:prstGeom>
        </p:spPr>
      </p:pic>
    </p:spTree>
    <p:extLst>
      <p:ext uri="{BB962C8B-B14F-4D97-AF65-F5344CB8AC3E}">
        <p14:creationId xmlns:p14="http://schemas.microsoft.com/office/powerpoint/2010/main" val="1390914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332</TotalTime>
  <Words>461</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Inter</vt:lpstr>
      <vt:lpstr>Roboto</vt:lpstr>
      <vt:lpstr>Office Theme</vt:lpstr>
      <vt:lpstr>Hollywood's Most Profitable Stories Case Study</vt:lpstr>
      <vt:lpstr>Agenda</vt:lpstr>
      <vt:lpstr>Problem Statement:</vt:lpstr>
      <vt:lpstr>Introduction and Team</vt:lpstr>
      <vt:lpstr>Team Members</vt:lpstr>
      <vt:lpstr>Data Overview</vt:lpstr>
      <vt:lpstr>Identify the types of variables present</vt:lpstr>
      <vt:lpstr>Data Analysis and Visualization</vt:lpstr>
      <vt:lpstr>Which variable has null values How many null values does Tableau identify in this complete dataset </vt:lpstr>
      <vt:lpstr>Identify total number of movies in animation genre</vt:lpstr>
      <vt:lpstr>Prepare a bar graph and identify highest revenue generating genre</vt:lpstr>
      <vt:lpstr>Plot a line graph with earnings trends of moving genres from year 2007 to 2011</vt:lpstr>
      <vt:lpstr>Insights and Answers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Mishra, Sishira</dc:creator>
  <cp:lastModifiedBy>Mishra, Sishira</cp:lastModifiedBy>
  <cp:revision>1</cp:revision>
  <dcterms:created xsi:type="dcterms:W3CDTF">2024-09-20T04:55:30Z</dcterms:created>
  <dcterms:modified xsi:type="dcterms:W3CDTF">2024-09-20T10:32:52Z</dcterms:modified>
</cp:coreProperties>
</file>