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3dbcf539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3dbcf539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3dbcf53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3dbcf53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3dbcf539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3dbcf539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3dbcf539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3dbcf53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3dbcf539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3dbcf53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4dea1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24dea1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3dbcf539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3dbcf539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3dbcf539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3dbcf539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3dbcf539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3dbcf539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Satisfaction 2020 Pandemic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Ian Harr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-Results between Agnes and Diana were very similar with some slight differences meaning our Dendrogram results match our data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-Best countries to live in base on life satisfaction are Finland, Denmark, and Iceland.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-Worst countries to live in based on life satisfaction are Afghanistan, Lebanon, and Zimbabwe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 Dendrograms did a great job </a:t>
            </a:r>
            <a:r>
              <a:rPr lang="en"/>
              <a:t>separating</a:t>
            </a:r>
            <a:r>
              <a:rPr lang="en"/>
              <a:t> the countries in groups with very similar life satisfaction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-Find life satisfaction by country for the year 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-Why 2020?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- 2020 was selected because that was the year Covid-19 took full swing </a:t>
            </a:r>
            <a:r>
              <a:rPr lang="en"/>
              <a:t>worldwide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00" y="2961700"/>
            <a:ext cx="4117825" cy="20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 real world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objective was to see what countries were able to maintain a high life satisfaction during a tough time such as the pandemic.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information could be </a:t>
            </a:r>
            <a:r>
              <a:rPr lang="en"/>
              <a:t>useful</a:t>
            </a:r>
            <a:r>
              <a:rPr lang="en"/>
              <a:t> for people who are looking to move internationally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-They could be worried about moving to another country and this information could help finalize a decision.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475" y="3042800"/>
            <a:ext cx="2932250" cy="1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did we solve this problem?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approach used was hierarchical clustering…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-AGNES is used for Agglomerative clustering. This takes each object and considers it a single-element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-Two elements that are similar are combined into a new bigger cluster and so on.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5" y="3484338"/>
            <a:ext cx="2981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-DIANA is used for Divisive </a:t>
            </a:r>
            <a:r>
              <a:rPr lang="en"/>
              <a:t>hierarchical</a:t>
            </a:r>
            <a:r>
              <a:rPr lang="en"/>
              <a:t>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approach is opposite of Agglomerative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-All </a:t>
            </a:r>
            <a:r>
              <a:rPr lang="en"/>
              <a:t>objects</a:t>
            </a:r>
            <a:r>
              <a:rPr lang="en"/>
              <a:t> start in a single cluster and at each iteration, the most heterogeneous cluster is divided into two.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466" y="2935529"/>
            <a:ext cx="3934975" cy="19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75" y="1567550"/>
            <a:ext cx="7750651" cy="2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dataset had to be reduced so that there was one entity foreach country for the year 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would allow for the focus of the pandemic year life satisfaction by country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75" y="2513950"/>
            <a:ext cx="6360548" cy="10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675" y="3747100"/>
            <a:ext cx="6360551" cy="10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15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-Agnes was used to create a </a:t>
            </a:r>
            <a:r>
              <a:rPr lang="en"/>
              <a:t>Dendrogram</a:t>
            </a:r>
            <a:r>
              <a:rPr lang="en"/>
              <a:t> and results were compared to the table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5" y="2489550"/>
            <a:ext cx="4031474" cy="23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425" y="2502113"/>
            <a:ext cx="4247225" cy="10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425" y="3710825"/>
            <a:ext cx="4247225" cy="1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 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-Diana  was used to create a Dendrogram and results were compared to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-Results are similar but in opposite manner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0" y="2433050"/>
            <a:ext cx="4201299" cy="2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25" y="2433038"/>
            <a:ext cx="4247225" cy="10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525" y="3757800"/>
            <a:ext cx="4247225" cy="1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