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15"/>
  </p:notesMasterIdLst>
  <p:sldIdLst>
    <p:sldId id="256" r:id="rId2"/>
    <p:sldId id="312" r:id="rId3"/>
    <p:sldId id="307" r:id="rId4"/>
    <p:sldId id="257" r:id="rId5"/>
    <p:sldId id="321" r:id="rId6"/>
    <p:sldId id="302" r:id="rId7"/>
    <p:sldId id="303" r:id="rId8"/>
    <p:sldId id="304" r:id="rId9"/>
    <p:sldId id="305" r:id="rId10"/>
    <p:sldId id="314" r:id="rId11"/>
    <p:sldId id="316" r:id="rId12"/>
    <p:sldId id="329" r:id="rId13"/>
    <p:sldId id="284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887" autoAdjust="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83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58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77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99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1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69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4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B05-EA7E-44DC-97BE-58A805AD25BC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A08-58DB-4CD7-9227-BCA0FCAF4AE3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6664-E0C7-4017-8A50-570C06B0E7C0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CCE-D00E-43FA-8FDB-8FEBC374F1C6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9A8A-93CD-482C-9E1D-915CF5FDBFC1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1E9C-3E3D-4AEE-8A25-B2C48F1A6A5C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AB5-A0C1-4319-8DD1-CDAB34C10BCE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E19E-80D2-4EB3-97E8-45865D57D424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6D6C-BE12-40BD-A9B2-43DEDDE28154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2D30-95BD-49E5-9EEE-7F8336ADB62A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8BAF-32BA-4955-9962-488BB89F2AE2}" type="datetime1">
              <a:rPr lang="pt-PT" smtClean="0"/>
              <a:t>11/01/2023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4EE7-453F-4704-BEB1-A7F76D65F11D}" type="datetime1">
              <a:rPr lang="pt-PT" smtClean="0"/>
              <a:t>11/01/2023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F51-A163-481D-9BF2-9E91AACDDD45}" type="datetime1">
              <a:rPr lang="pt-PT" smtClean="0"/>
              <a:t>11/01/2023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D494-7F59-4819-916D-F6591409D77E}" type="datetime1">
              <a:rPr lang="pt-PT" smtClean="0"/>
              <a:t>11/01/2023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504-A377-4E23-819B-2E40407CC374}" type="datetime1">
              <a:rPr lang="pt-PT" smtClean="0"/>
              <a:t>11/01/2023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BBA2-D950-4474-80FC-782A8D010538}" type="datetime1">
              <a:rPr lang="pt-PT" smtClean="0"/>
              <a:t>11/01/2023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EE17-35F2-4844-810C-CEAEE4FAFF1D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s.boum.org/" TargetMode="External"/><Relationship Id="rId3" Type="http://schemas.openxmlformats.org/officeDocument/2006/relationships/hyperlink" Target="https://protonvpn.com/" TargetMode="External"/><Relationship Id="rId7" Type="http://schemas.openxmlformats.org/officeDocument/2006/relationships/hyperlink" Target="https://www.tor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errillamail.com/" TargetMode="External"/><Relationship Id="rId5" Type="http://schemas.openxmlformats.org/officeDocument/2006/relationships/hyperlink" Target="https://www.20minutemail.com/" TargetMode="External"/><Relationship Id="rId4" Type="http://schemas.openxmlformats.org/officeDocument/2006/relationships/hyperlink" Target="https://10minutemail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january-2022-ethical-hacking-leaderboar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hackm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thebox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779-E3A8-6AB5-914C-04D078FC0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CTF</a:t>
            </a:r>
            <a:endParaRPr lang="pt-PT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8D3C-A600-D893-D667-3619BCB6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Capture The Flag is it a game or a new learning paradigm ? </a:t>
            </a:r>
            <a:r>
              <a:rPr lang="en-US" sz="4000"/>
              <a:t>- 2023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4194-E45C-A7A4-81D7-2D25FFC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51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SAFETY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5B92-60D6-4664-69F9-F9FB379A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26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Tools</a:t>
            </a:r>
            <a:br>
              <a:rPr lang="en-US" dirty="0"/>
            </a:br>
            <a:r>
              <a:rPr lang="en-US" dirty="0"/>
              <a:t>	Privacy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VPN (Different country, different </a:t>
            </a:r>
            <a:r>
              <a:rPr lang="en-US" dirty="0">
                <a:latin typeface="Amasis MT Pro" panose="020B0604020202020204" pitchFamily="18" charset="0"/>
              </a:rPr>
              <a:t>advertisements, </a:t>
            </a:r>
            <a:r>
              <a:rPr lang="en-US">
                <a:latin typeface="Amasis MT Pro" panose="020B0604020202020204" pitchFamily="18" charset="0"/>
              </a:rPr>
              <a:t>what else ?</a:t>
            </a:r>
            <a:r>
              <a:rPr lang="en-US" cap="none">
                <a:latin typeface="Amasis MT Pro" panose="020B0604020202020204" pitchFamily="18" charset="0"/>
              </a:rPr>
              <a:t>)</a:t>
            </a:r>
            <a:endParaRPr lang="en-US" cap="none" dirty="0">
              <a:latin typeface="Amasis MT Pro" panose="020B0604020202020204" pitchFamily="18" charset="0"/>
            </a:endParaRPr>
          </a:p>
          <a:p>
            <a:pPr lvl="1"/>
            <a:r>
              <a:rPr lang="en-US" sz="1800" dirty="0">
                <a:latin typeface="Amasis MT Pro" panose="020B0604020202020204" pitchFamily="18" charset="0"/>
              </a:rPr>
              <a:t>ProtonVPN (</a:t>
            </a:r>
            <a:r>
              <a:rPr lang="en-US" sz="1800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sz="1800" dirty="0">
                <a:latin typeface="Amasis MT Pro" panose="020B0604020202020204" pitchFamily="18" charset="0"/>
              </a:rPr>
              <a:t>)</a:t>
            </a:r>
            <a:endParaRPr lang="en-US" sz="1800" cap="none" dirty="0">
              <a:latin typeface="Amasis MT Pro" panose="020B0604020202020204" pitchFamily="18" charset="0"/>
            </a:endParaRPr>
          </a:p>
          <a:p>
            <a:endParaRPr lang="en-US" sz="1100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Temporary Email (Need to register? Activate software?)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10 minute email (</a:t>
            </a:r>
            <a:r>
              <a:rPr lang="en-US" sz="1800" dirty="0">
                <a:latin typeface="Amasis MT Pro" panose="02040504050005020304" pitchFamily="18" charset="0"/>
                <a:hlinkClick r:id="rId4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20 minute email (</a:t>
            </a:r>
            <a:r>
              <a:rPr lang="en-US" sz="1800" dirty="0">
                <a:latin typeface="Amasis MT Pro" panose="02040504050005020304" pitchFamily="18" charset="0"/>
                <a:hlinkClick r:id="rId5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</a:t>
            </a:r>
          </a:p>
          <a:p>
            <a:r>
              <a:rPr lang="en-US" dirty="0">
                <a:latin typeface="Amasis MT Pro" panose="02040504050005020304" pitchFamily="18" charset="0"/>
              </a:rPr>
              <a:t>Disposable Email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60 minute email (</a:t>
            </a:r>
            <a:r>
              <a:rPr lang="en-US" sz="1800" dirty="0">
                <a:latin typeface="Amasis MT Pro" panose="02040504050005020304" pitchFamily="18" charset="0"/>
                <a:hlinkClick r:id="rId6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</a:t>
            </a:r>
          </a:p>
          <a:p>
            <a:endParaRPr lang="en-US" sz="1100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Internet Access (DarkWeb included)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Tor (</a:t>
            </a:r>
            <a:r>
              <a:rPr lang="en-US" sz="1800" dirty="0">
                <a:latin typeface="Amasis MT Pro" panose="02040504050005020304" pitchFamily="18" charset="0"/>
                <a:hlinkClick r:id="rId7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 (internet browser)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Tails (</a:t>
            </a:r>
            <a:r>
              <a:rPr lang="en-US" sz="1800" dirty="0">
                <a:latin typeface="Amasis MT Pro" panose="02040504050005020304" pitchFamily="18" charset="0"/>
                <a:hlinkClick r:id="rId8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 (OS that runs on usb or VM)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724837F-2337-4D02-B1DF-B84FB8B5A3B4}"/>
              </a:ext>
            </a:extLst>
          </p:cNvPr>
          <p:cNvSpPr/>
          <p:nvPr/>
        </p:nvSpPr>
        <p:spPr>
          <a:xfrm>
            <a:off x="3596640" y="35443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0767A8-705F-4A5B-9672-912E781C000E}"/>
              </a:ext>
            </a:extLst>
          </p:cNvPr>
          <p:cNvSpPr/>
          <p:nvPr/>
        </p:nvSpPr>
        <p:spPr>
          <a:xfrm>
            <a:off x="3148149" y="255596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CAEEB9B-3032-4057-AEEC-CC7AB4E01FC4}"/>
              </a:ext>
            </a:extLst>
          </p:cNvPr>
          <p:cNvSpPr/>
          <p:nvPr/>
        </p:nvSpPr>
        <p:spPr>
          <a:xfrm>
            <a:off x="4114800" y="545591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4D4809-9B2F-4904-A696-7FC9B9861FB4}"/>
              </a:ext>
            </a:extLst>
          </p:cNvPr>
          <p:cNvSpPr/>
          <p:nvPr/>
        </p:nvSpPr>
        <p:spPr>
          <a:xfrm>
            <a:off x="5168538" y="57868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63DE90-DE18-7055-AD03-9E4B5F65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43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 Share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300D-9FE7-0986-5457-77A91091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3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masis MT Pro" panose="020B0604020202020204" pitchFamily="18" charset="0"/>
              </a:rPr>
              <a:t>Feel free to use/modify/share</a:t>
            </a:r>
          </a:p>
          <a:p>
            <a:r>
              <a:rPr lang="en-US" dirty="0">
                <a:latin typeface="Amasis MT Pro" panose="020B0604020202020204" pitchFamily="18" charset="0"/>
              </a:rPr>
              <a:t>Teach someone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Improve awareness</a:t>
            </a: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BD03-E37B-2424-854F-F9946852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63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E4F0-1210-B6A9-4044-3F9FA84C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3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br>
              <a:rPr lang="en-US" dirty="0"/>
            </a:br>
            <a:r>
              <a:rPr lang="en-US" dirty="0"/>
              <a:t>	Boring but necessary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cap="none" dirty="0">
                <a:latin typeface="Amasis MT Pro" panose="020B0604020202020204" pitchFamily="18" charset="0"/>
              </a:rPr>
              <a:t>Information in this presentation is intended for </a:t>
            </a:r>
            <a:r>
              <a:rPr lang="en-US" b="1" u="sng" cap="none" dirty="0">
                <a:latin typeface="Amasis MT Pro" panose="020B0604020202020204" pitchFamily="18" charset="0"/>
              </a:rPr>
              <a:t>educational and awareness purposes only</a:t>
            </a:r>
            <a:r>
              <a:rPr lang="en-US" cap="none" dirty="0">
                <a:latin typeface="Amasis MT Pro" panose="020B06040202020202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Amasis MT Pro" panose="020B0604020202020204" pitchFamily="18" charset="0"/>
              </a:rPr>
              <a:t>Live presentation</a:t>
            </a:r>
            <a:r>
              <a:rPr lang="en-US" dirty="0">
                <a:latin typeface="Amasis MT Pro" panose="020B0604020202020204" pitchFamily="18" charset="0"/>
              </a:rPr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Amasis MT Pro" panose="020B0604020202020204" pitchFamily="18" charset="0"/>
              </a:rPr>
              <a:t>I accept no responsibility </a:t>
            </a:r>
            <a:r>
              <a:rPr lang="en-US" dirty="0">
                <a:latin typeface="Amasis MT Pro" panose="020B0604020202020204" pitchFamily="18" charset="0"/>
              </a:rPr>
              <a:t>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cap="none" dirty="0">
                <a:latin typeface="Amasis MT Pro" panose="020B0604020202020204" pitchFamily="18" charset="0"/>
              </a:rPr>
              <a:t>This presentation is not related to my work or employer.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B836F64-0E6E-DC2E-1AAA-A81C6146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062975"/>
            <a:ext cx="2754575" cy="3701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141AE-6C1C-9688-80DB-92B54D0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0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br>
              <a:rPr lang="en-US" dirty="0"/>
            </a:br>
            <a:r>
              <a:rPr lang="en-US" dirty="0"/>
              <a:t>	Let’s OSINT 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Just got a name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Pedro António Oliveira Vieira 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(</a:t>
            </a:r>
            <a:r>
              <a:rPr lang="en-US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“Improved Search”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“Improved Search”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LinkedIn (</a:t>
            </a:r>
            <a:r>
              <a:rPr lang="en-US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Public profile was showing way too much</a:t>
            </a:r>
            <a:endParaRPr lang="en-US" cap="none" dirty="0">
              <a:latin typeface="Amasis MT Pro" panose="020B0604020202020204" pitchFamily="18" charset="0"/>
            </a:endParaRP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Certified</a:t>
            </a:r>
            <a:r>
              <a:rPr lang="en-US" dirty="0">
                <a:latin typeface="Amasis MT Pro" panose="020B0604020202020204" pitchFamily="18" charset="0"/>
              </a:rPr>
              <a:t> </a:t>
            </a:r>
            <a:r>
              <a:rPr lang="en-US" b="1" u="sng" cap="none" dirty="0">
                <a:latin typeface="Amasis MT Pro" panose="020B0604020202020204" pitchFamily="18" charset="0"/>
              </a:rPr>
              <a:t>Ethical</a:t>
            </a:r>
            <a:r>
              <a:rPr lang="en-US" cap="none" dirty="0">
                <a:latin typeface="Amasis MT Pro" panose="020B0604020202020204" pitchFamily="18" charset="0"/>
              </a:rPr>
              <a:t> Hacker (</a:t>
            </a:r>
            <a:r>
              <a:rPr lang="en-US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pt-PT" cap="none" dirty="0">
              <a:latin typeface="Amasis MT Pro" panose="020B0604020202020204" pitchFamily="18" charset="0"/>
            </a:endParaRPr>
          </a:p>
        </p:txBody>
      </p:sp>
      <p:pic>
        <p:nvPicPr>
          <p:cNvPr id="7" name="Picture 6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76D9A650-7D6D-D8C5-DEB1-C584D88C3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5" y="2160589"/>
            <a:ext cx="2143033" cy="359242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2CCBCC-3FE3-4A26-A9B8-3EB642D56364}"/>
              </a:ext>
            </a:extLst>
          </p:cNvPr>
          <p:cNvSpPr/>
          <p:nvPr/>
        </p:nvSpPr>
        <p:spPr>
          <a:xfrm>
            <a:off x="2438400" y="30479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DCEAD1-6667-4563-9B30-3B6EF3C80DD7}"/>
              </a:ext>
            </a:extLst>
          </p:cNvPr>
          <p:cNvSpPr/>
          <p:nvPr/>
        </p:nvSpPr>
        <p:spPr>
          <a:xfrm>
            <a:off x="4345577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48165D-2C04-4F60-8AEC-CF11BB2A10F2}"/>
              </a:ext>
            </a:extLst>
          </p:cNvPr>
          <p:cNvSpPr/>
          <p:nvPr/>
        </p:nvSpPr>
        <p:spPr>
          <a:xfrm>
            <a:off x="4345577" y="383336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0445BA-7C14-4364-B121-275B5F025BC0}"/>
              </a:ext>
            </a:extLst>
          </p:cNvPr>
          <p:cNvSpPr/>
          <p:nvPr/>
        </p:nvSpPr>
        <p:spPr>
          <a:xfrm>
            <a:off x="2612571" y="422365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DDB120-0B92-46E6-A409-709C450E8C14}"/>
              </a:ext>
            </a:extLst>
          </p:cNvPr>
          <p:cNvSpPr/>
          <p:nvPr/>
        </p:nvSpPr>
        <p:spPr>
          <a:xfrm>
            <a:off x="4171406" y="541277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FCAD3-250C-11F7-F363-006870A1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27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Flag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28EA-A588-2C3B-34ED-D7B9F2CB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2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</a:t>
            </a:r>
            <a:br>
              <a:rPr lang="en-US" dirty="0"/>
            </a:br>
            <a:r>
              <a:rPr lang="en-US" dirty="0"/>
              <a:t>	Capture The Flag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cap="none" dirty="0">
                <a:latin typeface="Amasis MT Pro" panose="020B0604020202020204" pitchFamily="18" charset="0"/>
              </a:rPr>
              <a:t>TryHackMe - https://tryhackme.com/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HackTheBox - https://www.hackthebox.eu/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VulnHub - https://www.vulnhub.com/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OTW - https://overthewire.org/wargames/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PicoCTF - https://picoctf.org/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CryptoPals - https://cryptopals.com/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CryptoHack - https://cryptohack.org/</a:t>
            </a: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DAD61-A2D7-2BC3-D646-5B5956F6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8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</a:t>
            </a:r>
            <a:br>
              <a:rPr lang="en-US" dirty="0"/>
            </a:br>
            <a:r>
              <a:rPr lang="en-US" dirty="0"/>
              <a:t>	THM – Try Hack Me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2316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Hack 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TryHackMe is a free online platform for learning cyber security, using hands-on exercises and labs, all through your browser!</a:t>
            </a:r>
          </a:p>
          <a:p>
            <a:r>
              <a:rPr lang="en-US" dirty="0"/>
              <a:t>Learn</a:t>
            </a:r>
          </a:p>
          <a:p>
            <a:pPr lvl="1"/>
            <a:r>
              <a:rPr lang="en-US" dirty="0"/>
              <a:t>Our content is guided with interactive exercises based on real world scenarios, from hacking machines to investigating attacks, we've got you covered.</a:t>
            </a:r>
          </a:p>
          <a:p>
            <a:r>
              <a:rPr lang="en-US" dirty="0"/>
              <a:t>Practice</a:t>
            </a:r>
          </a:p>
          <a:p>
            <a:pPr lvl="1"/>
            <a:r>
              <a:rPr lang="en-US" dirty="0"/>
              <a:t>Put your knowledge into practice with gamified cyber security challenges.</a:t>
            </a:r>
          </a:p>
          <a:p>
            <a:r>
              <a:rPr lang="en-US" dirty="0"/>
              <a:t>Cost – Free or $10/month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2699691-1568-FB42-FEE3-91760F731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82" y="2160589"/>
            <a:ext cx="5252984" cy="41687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92358-FE44-76EE-2CED-6F4E28A5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45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</a:t>
            </a:r>
            <a:br>
              <a:rPr lang="en-US" dirty="0"/>
            </a:br>
            <a:r>
              <a:rPr lang="en-US" dirty="0"/>
              <a:t>	HTB –Hack The Box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2316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Hack The Box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Hack The Box is a massive, online cybersecurity training platform, allowing individuals, companies, universities and all kinds of organizations around the world  to level up their hacking skills.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Hardware, Crypto, Pwn, Mobile, Reversing, Web, …</a:t>
            </a:r>
          </a:p>
          <a:p>
            <a:r>
              <a:rPr lang="en-US" dirty="0"/>
              <a:t>Machines / Tracks</a:t>
            </a:r>
          </a:p>
          <a:p>
            <a:r>
              <a:rPr lang="en-US" dirty="0"/>
              <a:t>Cost – Free / €12/month</a:t>
            </a:r>
          </a:p>
          <a:p>
            <a:r>
              <a:rPr lang="en-US" dirty="0"/>
              <a:t>Job Board</a:t>
            </a:r>
          </a:p>
          <a:p>
            <a:endParaRPr lang="en-US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7728206-D5A4-6852-F90E-45905627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33" y="2160589"/>
            <a:ext cx="5643642" cy="3961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AAB8-B916-38DE-D4A8-B40C1668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3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</a:t>
            </a:r>
            <a:br>
              <a:rPr lang="en-US" dirty="0"/>
            </a:br>
            <a:r>
              <a:rPr lang="en-US" dirty="0"/>
              <a:t>	OTW –Over The Wire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23169" cy="3880773"/>
          </a:xfrm>
        </p:spPr>
        <p:txBody>
          <a:bodyPr>
            <a:normAutofit/>
          </a:bodyPr>
          <a:lstStyle/>
          <a:p>
            <a:r>
              <a:rPr lang="en-US" dirty="0"/>
              <a:t>Over The Wire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Linux and Web based games</a:t>
            </a:r>
          </a:p>
          <a:p>
            <a:pPr lvl="1"/>
            <a:r>
              <a:rPr lang="en-US" dirty="0"/>
              <a:t>Linux - Bandit </a:t>
            </a:r>
          </a:p>
          <a:p>
            <a:pPr lvl="1"/>
            <a:r>
              <a:rPr lang="en-US" dirty="0"/>
              <a:t>Web - Natas</a:t>
            </a:r>
          </a:p>
          <a:p>
            <a:endParaRPr lang="en-US" dirty="0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0EE70D39-E8C0-577E-1FB8-A6D85204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160589"/>
            <a:ext cx="6181353" cy="38807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913A-F70F-7F99-2C39-E4B7F039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318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4818</TotalTime>
  <Words>512</Words>
  <Application>Microsoft Office PowerPoint</Application>
  <PresentationFormat>Widescreen</PresentationFormat>
  <Paragraphs>90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</vt:lpstr>
      <vt:lpstr>Arial</vt:lpstr>
      <vt:lpstr>Calibri</vt:lpstr>
      <vt:lpstr>Trebuchet MS</vt:lpstr>
      <vt:lpstr>Wingdings 3</vt:lpstr>
      <vt:lpstr>Facet</vt:lpstr>
      <vt:lpstr>CTF</vt:lpstr>
      <vt:lpstr>Disclaimer &amp; Laws</vt:lpstr>
      <vt:lpstr>Disclaimer  Boring but necessary</vt:lpstr>
      <vt:lpstr>Who Am I  Let’s OSINT me </vt:lpstr>
      <vt:lpstr>Capture The Flag</vt:lpstr>
      <vt:lpstr>CTF  Capture The Flag</vt:lpstr>
      <vt:lpstr>CTF  THM – Try Hack Me</vt:lpstr>
      <vt:lpstr>CTF  HTB –Hack The Box</vt:lpstr>
      <vt:lpstr>CTF  OTW –Over The Wire</vt:lpstr>
      <vt:lpstr>ONLINE SAFETY</vt:lpstr>
      <vt:lpstr>Helping Tools  Privacy</vt:lpstr>
      <vt:lpstr>Free to Share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</dc:title>
  <dc:creator>Pedro Vieira</dc:creator>
  <cp:lastModifiedBy>Pedro Vieira</cp:lastModifiedBy>
  <cp:revision>257</cp:revision>
  <cp:lastPrinted>2022-07-21T21:37:46Z</cp:lastPrinted>
  <dcterms:created xsi:type="dcterms:W3CDTF">2022-07-02T11:00:59Z</dcterms:created>
  <dcterms:modified xsi:type="dcterms:W3CDTF">2023-01-11T21:32:54Z</dcterms:modified>
</cp:coreProperties>
</file>