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2009" autoAdjust="0"/>
  </p:normalViewPr>
  <p:slideViewPr>
    <p:cSldViewPr snapToGrid="0">
      <p:cViewPr varScale="1">
        <p:scale>
          <a:sx n="99" d="100"/>
          <a:sy n="99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CELFOCUS HACKATHON – 17/06/2024</a:t>
            </a:r>
          </a:p>
        </p:txBody>
      </p:sp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</a:t>
            </a:r>
            <a:r>
              <a:rPr lang="en-US" dirty="0" err="1"/>
              <a:t>empresa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educational and awareness purposes only.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10556</TotalTime>
  <Words>986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Pedro Vieira</cp:lastModifiedBy>
  <cp:revision>932</cp:revision>
  <cp:lastPrinted>2024-05-20T11:02:27Z</cp:lastPrinted>
  <dcterms:created xsi:type="dcterms:W3CDTF">1976-04-22T11:00:59Z</dcterms:created>
  <dcterms:modified xsi:type="dcterms:W3CDTF">2024-06-15T19:30:25Z</dcterms:modified>
</cp:coreProperties>
</file>