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793" r:id="rId2"/>
  </p:sldMasterIdLst>
  <p:sldIdLst>
    <p:sldId id="256" r:id="rId3"/>
    <p:sldId id="263" r:id="rId4"/>
    <p:sldId id="260" r:id="rId5"/>
    <p:sldId id="264" r:id="rId6"/>
    <p:sldId id="265" r:id="rId7"/>
    <p:sldId id="258" r:id="rId8"/>
    <p:sldId id="259" r:id="rId9"/>
    <p:sldId id="257" r:id="rId10"/>
    <p:sldId id="262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/>
    <p:restoredTop sz="94668"/>
  </p:normalViewPr>
  <p:slideViewPr>
    <p:cSldViewPr snapToGrid="0">
      <p:cViewPr>
        <p:scale>
          <a:sx n="74" d="100"/>
          <a:sy n="74" d="100"/>
        </p:scale>
        <p:origin x="2208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3/10/25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587375" y="-1"/>
            <a:ext cx="3373437" cy="41529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A12A248-A253-479D-9025-EA656915B2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4390" y="125393"/>
            <a:ext cx="3365486" cy="415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1400"/>
            </a:lvl1pPr>
          </a:lstStyle>
          <a:p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5367" y="584199"/>
            <a:ext cx="7059258" cy="3694093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5365" y="4386292"/>
            <a:ext cx="7059258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3269A7-B0E7-4766-A676-0A4011D4BE7D}"/>
              </a:ext>
            </a:extLst>
          </p:cNvPr>
          <p:cNvSpPr/>
          <p:nvPr userDrawn="1"/>
        </p:nvSpPr>
        <p:spPr>
          <a:xfrm>
            <a:off x="587375" y="4857750"/>
            <a:ext cx="3373437" cy="2000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AD306-A7EB-56A5-0710-BCB555093871}"/>
              </a:ext>
            </a:extLst>
          </p:cNvPr>
          <p:cNvSpPr/>
          <p:nvPr userDrawn="1"/>
        </p:nvSpPr>
        <p:spPr>
          <a:xfrm>
            <a:off x="4545364" y="4278292"/>
            <a:ext cx="1550635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191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587375" y="584200"/>
            <a:ext cx="11017248" cy="5689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100" y="2099256"/>
            <a:ext cx="9575798" cy="217903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8100" y="4386292"/>
            <a:ext cx="9575798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AD306-A7EB-56A5-0710-BCB555093871}"/>
              </a:ext>
            </a:extLst>
          </p:cNvPr>
          <p:cNvSpPr/>
          <p:nvPr userDrawn="1"/>
        </p:nvSpPr>
        <p:spPr>
          <a:xfrm>
            <a:off x="4885976" y="4278292"/>
            <a:ext cx="2420046" cy="1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570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587375" y="0"/>
            <a:ext cx="11017248" cy="42782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100" y="2099256"/>
            <a:ext cx="9575798" cy="217903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8100" y="4386292"/>
            <a:ext cx="9575798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AD306-A7EB-56A5-0710-BCB555093871}"/>
              </a:ext>
            </a:extLst>
          </p:cNvPr>
          <p:cNvSpPr/>
          <p:nvPr userDrawn="1"/>
        </p:nvSpPr>
        <p:spPr>
          <a:xfrm>
            <a:off x="4885976" y="4278292"/>
            <a:ext cx="2420046" cy="1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164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7016976" y="-1"/>
            <a:ext cx="4468583" cy="58102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A12A248-A253-479D-9025-EA656915B2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46572" y="154579"/>
            <a:ext cx="4458051" cy="5501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1400"/>
            </a:lvl1pPr>
          </a:lstStyle>
          <a:p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80" y="584199"/>
            <a:ext cx="5508620" cy="3694093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378" y="4386292"/>
            <a:ext cx="5508620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AD306-A7EB-56A5-0710-BCB555093871}"/>
              </a:ext>
            </a:extLst>
          </p:cNvPr>
          <p:cNvSpPr/>
          <p:nvPr userDrawn="1"/>
        </p:nvSpPr>
        <p:spPr>
          <a:xfrm>
            <a:off x="587377" y="4278292"/>
            <a:ext cx="1550635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582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0" y="1581954"/>
            <a:ext cx="12191999" cy="36940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79" y="1819275"/>
            <a:ext cx="11017243" cy="1801792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377" y="3729067"/>
            <a:ext cx="11017247" cy="13096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AD306-A7EB-56A5-0710-BCB555093871}"/>
              </a:ext>
            </a:extLst>
          </p:cNvPr>
          <p:cNvSpPr/>
          <p:nvPr userDrawn="1"/>
        </p:nvSpPr>
        <p:spPr>
          <a:xfrm>
            <a:off x="5320683" y="3621067"/>
            <a:ext cx="1550635" cy="1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63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587374" y="1162050"/>
            <a:ext cx="11017252" cy="2459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526" y="1819275"/>
            <a:ext cx="10648950" cy="1801792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24" y="3729067"/>
            <a:ext cx="10648954" cy="13096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AD306-A7EB-56A5-0710-BCB555093871}"/>
              </a:ext>
            </a:extLst>
          </p:cNvPr>
          <p:cNvSpPr/>
          <p:nvPr userDrawn="1"/>
        </p:nvSpPr>
        <p:spPr>
          <a:xfrm>
            <a:off x="5320683" y="3621067"/>
            <a:ext cx="1550635" cy="1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467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BDCF8FA-4C1D-9BFC-D8AE-5C17F966E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7375" y="1889609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1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1743077" cy="174307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900112"/>
            <a:ext cx="11017250" cy="728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50986" y="1884844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A59D80C-551C-725C-8B7C-24F4711202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7375" y="3099813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2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F7AA0954-82E4-2DAD-7CDC-61448C5F6FB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550986" y="3095048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F31CC0B4-867A-1333-CE00-F90FB2CAB10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87375" y="4310017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3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15CB68D2-0292-66D9-8CA2-611A07F41E9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50986" y="4305252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C5E9DAD3-1973-7DDD-C39D-C25E435580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87375" y="5520222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4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BB2EEE4A-9F60-BC13-7389-5C6ABE10D46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550986" y="5515457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80BA4CCE-4622-D674-399D-036E98F6161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15075" y="1889609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5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BEC7F440-76A7-0A08-D512-D594C7FEA40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278686" y="1884844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EAD80685-DE91-D8A4-D019-BDA69045052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15075" y="3099813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6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94D5B001-7EC8-CE55-DBB3-470FA298AA4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278686" y="3095048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5CCC7C13-4DEA-093A-C56B-6B68A334314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15075" y="4310017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US" dirty="0"/>
              <a:t>7</a:t>
            </a:r>
            <a:endParaRPr lang="en-GB" dirty="0"/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DE4763C5-AB04-D0BB-BC2B-A0E14472822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278686" y="4305252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019E6F1B-C14A-F9FC-D881-B2CF75A3FB7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15075" y="5520222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8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101049CB-1A56-606E-8D05-5A9A9A8E590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278686" y="5515457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7106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BDCF8FA-4C1D-9BFC-D8AE-5C17F966E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948027" y="1889609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1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1743077" cy="174307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900112"/>
            <a:ext cx="11017250" cy="728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1638" y="1884844"/>
            <a:ext cx="4692987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A59D80C-551C-725C-8B7C-24F4711202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48027" y="3099813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2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F7AA0954-82E4-2DAD-7CDC-61448C5F6FB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11638" y="3095048"/>
            <a:ext cx="4692987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F31CC0B4-867A-1333-CE00-F90FB2CAB10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948027" y="4310017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3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15CB68D2-0292-66D9-8CA2-611A07F41E9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1638" y="4305252"/>
            <a:ext cx="4692987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C5E9DAD3-1973-7DDD-C39D-C25E435580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48027" y="5520222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4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BB2EEE4A-9F60-BC13-7389-5C6ABE10D46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911638" y="5515457"/>
            <a:ext cx="4692987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BCAFF3-1EA2-2D5E-52F7-058EFC439DFD}"/>
              </a:ext>
            </a:extLst>
          </p:cNvPr>
          <p:cNvSpPr/>
          <p:nvPr userDrawn="1"/>
        </p:nvSpPr>
        <p:spPr>
          <a:xfrm>
            <a:off x="461982" y="4653800"/>
            <a:ext cx="1620000" cy="16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00C168-C6A3-CBB4-7DCD-EF4D1CC32B74}"/>
              </a:ext>
            </a:extLst>
          </p:cNvPr>
          <p:cNvSpPr/>
          <p:nvPr userDrawn="1"/>
        </p:nvSpPr>
        <p:spPr>
          <a:xfrm>
            <a:off x="3917126" y="1889609"/>
            <a:ext cx="1620000" cy="16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8AE1E1D-5338-6A91-AEBB-C3AB11D4B6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7375" y="2003909"/>
            <a:ext cx="4828191" cy="4144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2715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BDCF8FA-4C1D-9BFC-D8AE-5C17F966E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67251" y="1889609"/>
            <a:ext cx="107950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1743077" cy="174307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1" y="584200"/>
            <a:ext cx="6937375" cy="11588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46652" y="1884844"/>
            <a:ext cx="6657974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93B3F5-F59B-7C3F-A953-D83BF1E9863E}"/>
              </a:ext>
            </a:extLst>
          </p:cNvPr>
          <p:cNvSpPr/>
          <p:nvPr userDrawn="1"/>
        </p:nvSpPr>
        <p:spPr>
          <a:xfrm>
            <a:off x="587375" y="4833800"/>
            <a:ext cx="144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8DF470F1-2185-B184-78BF-4280296087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2771" y="584200"/>
            <a:ext cx="3367106" cy="5564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endParaRPr lang="en-ID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39508AC-A555-3AF1-8C16-1293891E1B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67251" y="2799249"/>
            <a:ext cx="107950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91B3922-EF7C-75BC-26A5-E3F399C35D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46652" y="2794484"/>
            <a:ext cx="6657974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AAA0C93-22FB-F901-A143-F75E121C9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67251" y="3708889"/>
            <a:ext cx="107950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5BFD1B9-B6FC-0C76-D38F-833EA218709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946652" y="3704124"/>
            <a:ext cx="6657974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DE83CB3-4FF4-BC67-E70E-D08DB7E7C1C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67251" y="4618529"/>
            <a:ext cx="107950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537D5842-5861-D0AB-650A-B050D51FF6D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946652" y="4613764"/>
            <a:ext cx="6657974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C8F732A-D082-92DB-9548-1D313806D96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67251" y="5528167"/>
            <a:ext cx="107950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B46B6DDF-FBB0-68BC-EDB9-5038752A300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946652" y="5523402"/>
            <a:ext cx="6657974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8023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F77713-F434-F5D2-6BED-BEAD7DF89ED0}"/>
              </a:ext>
            </a:extLst>
          </p:cNvPr>
          <p:cNvSpPr/>
          <p:nvPr userDrawn="1"/>
        </p:nvSpPr>
        <p:spPr>
          <a:xfrm>
            <a:off x="1" y="1609842"/>
            <a:ext cx="1838327" cy="3638316"/>
          </a:xfrm>
          <a:custGeom>
            <a:avLst/>
            <a:gdLst>
              <a:gd name="connsiteX0" fmla="*/ 19169 w 1838327"/>
              <a:gd name="connsiteY0" fmla="*/ 0 h 3638316"/>
              <a:gd name="connsiteX1" fmla="*/ 1838327 w 1838327"/>
              <a:gd name="connsiteY1" fmla="*/ 1819158 h 3638316"/>
              <a:gd name="connsiteX2" fmla="*/ 19169 w 1838327"/>
              <a:gd name="connsiteY2" fmla="*/ 3638316 h 3638316"/>
              <a:gd name="connsiteX3" fmla="*/ 0 w 1838327"/>
              <a:gd name="connsiteY3" fmla="*/ 3637348 h 3638316"/>
              <a:gd name="connsiteX4" fmla="*/ 0 w 1838327"/>
              <a:gd name="connsiteY4" fmla="*/ 968 h 363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327" h="3638316">
                <a:moveTo>
                  <a:pt x="19169" y="0"/>
                </a:moveTo>
                <a:cubicBezTo>
                  <a:pt x="1023862" y="0"/>
                  <a:pt x="1838327" y="814465"/>
                  <a:pt x="1838327" y="1819158"/>
                </a:cubicBezTo>
                <a:cubicBezTo>
                  <a:pt x="1838327" y="2823851"/>
                  <a:pt x="1023862" y="3638316"/>
                  <a:pt x="19169" y="3638316"/>
                </a:cubicBezTo>
                <a:lnTo>
                  <a:pt x="0" y="3637348"/>
                </a:lnTo>
                <a:lnTo>
                  <a:pt x="0" y="96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BDCF8FA-4C1D-9BFC-D8AE-5C17F966E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25702" y="588965"/>
            <a:ext cx="107950" cy="933684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540671" y="2709068"/>
            <a:ext cx="5695958" cy="14398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05103" y="584200"/>
            <a:ext cx="8899522" cy="93368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39508AC-A555-3AF1-8C16-1293891E1B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25702" y="1776753"/>
            <a:ext cx="107950" cy="933684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91B3922-EF7C-75BC-26A5-E3F399C35D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705103" y="1771988"/>
            <a:ext cx="8899522" cy="93368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AAA0C93-22FB-F901-A143-F75E121C9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25702" y="2964541"/>
            <a:ext cx="107950" cy="933684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5BFD1B9-B6FC-0C76-D38F-833EA218709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705103" y="2959776"/>
            <a:ext cx="8899522" cy="93368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DE83CB3-4FF4-BC67-E70E-D08DB7E7C1C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25702" y="4152329"/>
            <a:ext cx="107950" cy="933684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537D5842-5861-D0AB-650A-B050D51FF6D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705103" y="4147564"/>
            <a:ext cx="8899522" cy="93368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C8F732A-D082-92DB-9548-1D313806D96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25702" y="5340116"/>
            <a:ext cx="107950" cy="933684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B46B6DDF-FBB0-68BC-EDB9-5038752A300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705103" y="5335351"/>
            <a:ext cx="8899522" cy="93368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512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BDCF8FA-4C1D-9BFC-D8AE-5C17F966E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5400000">
            <a:off x="1474152" y="1325645"/>
            <a:ext cx="107950" cy="1881505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1" cy="115887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4" y="2320372"/>
            <a:ext cx="1881505" cy="2861228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39508AC-A555-3AF1-8C16-1293891E1B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rot="5400000">
            <a:off x="3758088" y="1325645"/>
            <a:ext cx="107950" cy="1881505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91B3922-EF7C-75BC-26A5-E3F399C35D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871310" y="2320372"/>
            <a:ext cx="1881505" cy="2861228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AAA0C93-22FB-F901-A143-F75E121C9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 rot="5400000">
            <a:off x="6042024" y="1325645"/>
            <a:ext cx="107950" cy="1881505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5BFD1B9-B6FC-0C76-D38F-833EA218709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55246" y="2320372"/>
            <a:ext cx="1881505" cy="2861228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DE83CB3-4FF4-BC67-E70E-D08DB7E7C1C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8325960" y="1325645"/>
            <a:ext cx="107950" cy="1881505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537D5842-5861-D0AB-650A-B050D51FF6D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439182" y="2320372"/>
            <a:ext cx="1881505" cy="2861228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C8F732A-D082-92DB-9548-1D313806D96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rot="5400000">
            <a:off x="10609897" y="1325646"/>
            <a:ext cx="107950" cy="1881505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B46B6DDF-FBB0-68BC-EDB9-5038752A300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723119" y="2320373"/>
            <a:ext cx="1881505" cy="2861228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0216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9BDC26C-8299-B910-EF50-85A08F71504F}"/>
              </a:ext>
            </a:extLst>
          </p:cNvPr>
          <p:cNvSpPr/>
          <p:nvPr userDrawn="1"/>
        </p:nvSpPr>
        <p:spPr>
          <a:xfrm>
            <a:off x="1" y="1609842"/>
            <a:ext cx="1838327" cy="3638316"/>
          </a:xfrm>
          <a:custGeom>
            <a:avLst/>
            <a:gdLst>
              <a:gd name="connsiteX0" fmla="*/ 19169 w 1838327"/>
              <a:gd name="connsiteY0" fmla="*/ 0 h 3638316"/>
              <a:gd name="connsiteX1" fmla="*/ 1838327 w 1838327"/>
              <a:gd name="connsiteY1" fmla="*/ 1819158 h 3638316"/>
              <a:gd name="connsiteX2" fmla="*/ 19169 w 1838327"/>
              <a:gd name="connsiteY2" fmla="*/ 3638316 h 3638316"/>
              <a:gd name="connsiteX3" fmla="*/ 0 w 1838327"/>
              <a:gd name="connsiteY3" fmla="*/ 3637348 h 3638316"/>
              <a:gd name="connsiteX4" fmla="*/ 0 w 1838327"/>
              <a:gd name="connsiteY4" fmla="*/ 968 h 363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327" h="3638316">
                <a:moveTo>
                  <a:pt x="19169" y="0"/>
                </a:moveTo>
                <a:cubicBezTo>
                  <a:pt x="1023862" y="0"/>
                  <a:pt x="1838327" y="814465"/>
                  <a:pt x="1838327" y="1819158"/>
                </a:cubicBezTo>
                <a:cubicBezTo>
                  <a:pt x="1838327" y="2823851"/>
                  <a:pt x="1023862" y="3638316"/>
                  <a:pt x="19169" y="3638316"/>
                </a:cubicBezTo>
                <a:lnTo>
                  <a:pt x="0" y="3637348"/>
                </a:lnTo>
                <a:lnTo>
                  <a:pt x="0" y="96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2331077"/>
            <a:ext cx="4362452" cy="219584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1614C68-FDBB-C111-CC6D-C9CD918DE9E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096000" y="1206565"/>
            <a:ext cx="75565" cy="747251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B34F0E4C-A102-7FB3-DA56-605994BB4A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2057" y="1600143"/>
            <a:ext cx="5282568" cy="35367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BB35C661-AF3B-3FC9-CDCC-DD6D4EE539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22057" y="1206565"/>
            <a:ext cx="5282568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Website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D2109F74-4C70-1E9B-757C-ADC29EC846C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096000" y="2435290"/>
            <a:ext cx="75565" cy="747251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D50E6BA-249D-3966-8242-DD4F8350E3A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322057" y="2828868"/>
            <a:ext cx="5282568" cy="35367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97D5E9CC-686E-4DF0-97CF-52A9A2F9B8E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22057" y="2435290"/>
            <a:ext cx="5282568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Email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2A61ED0E-0A4A-AC57-F434-F6BBB3B78231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96000" y="3664015"/>
            <a:ext cx="75565" cy="747251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40815D57-2D27-9A48-A049-486C224B49E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322057" y="4057593"/>
            <a:ext cx="5282568" cy="35367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616DB3A9-450A-C10E-31B1-FC2364F7747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22057" y="3664015"/>
            <a:ext cx="5282568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Phone Number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6CFDB8A9-E7ED-A496-D955-EC4AA9B9E15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096000" y="4892740"/>
            <a:ext cx="75565" cy="747251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95F61A35-347B-6E05-34CB-9EA27C05032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322057" y="5286318"/>
            <a:ext cx="5282568" cy="35367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CF64AFD7-D2E0-6E08-3D73-92A20508657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22057" y="4892740"/>
            <a:ext cx="5282568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3716596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D9BF0405-AD83-547B-0BC8-7E0A284143E2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839091" y="1491191"/>
            <a:ext cx="513817" cy="513817"/>
          </a:xfrm>
          <a:custGeom>
            <a:avLst/>
            <a:gdLst>
              <a:gd name="connsiteX0" fmla="*/ 391447 w 513817"/>
              <a:gd name="connsiteY0" fmla="*/ 270430 h 513817"/>
              <a:gd name="connsiteX1" fmla="*/ 294093 w 513817"/>
              <a:gd name="connsiteY1" fmla="*/ 469872 h 513817"/>
              <a:gd name="connsiteX2" fmla="*/ 472576 w 513817"/>
              <a:gd name="connsiteY2" fmla="*/ 270430 h 513817"/>
              <a:gd name="connsiteX3" fmla="*/ 270430 w 513817"/>
              <a:gd name="connsiteY3" fmla="*/ 270430 h 513817"/>
              <a:gd name="connsiteX4" fmla="*/ 270430 w 513817"/>
              <a:gd name="connsiteY4" fmla="*/ 456351 h 513817"/>
              <a:gd name="connsiteX5" fmla="*/ 364404 w 513817"/>
              <a:gd name="connsiteY5" fmla="*/ 270430 h 513817"/>
              <a:gd name="connsiteX6" fmla="*/ 149413 w 513817"/>
              <a:gd name="connsiteY6" fmla="*/ 270430 h 513817"/>
              <a:gd name="connsiteX7" fmla="*/ 243387 w 513817"/>
              <a:gd name="connsiteY7" fmla="*/ 456351 h 513817"/>
              <a:gd name="connsiteX8" fmla="*/ 243387 w 513817"/>
              <a:gd name="connsiteY8" fmla="*/ 270430 h 513817"/>
              <a:gd name="connsiteX9" fmla="*/ 41241 w 513817"/>
              <a:gd name="connsiteY9" fmla="*/ 270430 h 513817"/>
              <a:gd name="connsiteX10" fmla="*/ 219724 w 513817"/>
              <a:gd name="connsiteY10" fmla="*/ 469872 h 513817"/>
              <a:gd name="connsiteX11" fmla="*/ 122370 w 513817"/>
              <a:gd name="connsiteY11" fmla="*/ 270430 h 513817"/>
              <a:gd name="connsiteX12" fmla="*/ 270430 w 513817"/>
              <a:gd name="connsiteY12" fmla="*/ 57466 h 513817"/>
              <a:gd name="connsiteX13" fmla="*/ 270430 w 513817"/>
              <a:gd name="connsiteY13" fmla="*/ 243387 h 513817"/>
              <a:gd name="connsiteX14" fmla="*/ 364404 w 513817"/>
              <a:gd name="connsiteY14" fmla="*/ 243387 h 513817"/>
              <a:gd name="connsiteX15" fmla="*/ 270430 w 513817"/>
              <a:gd name="connsiteY15" fmla="*/ 57466 h 513817"/>
              <a:gd name="connsiteX16" fmla="*/ 243387 w 513817"/>
              <a:gd name="connsiteY16" fmla="*/ 57466 h 513817"/>
              <a:gd name="connsiteX17" fmla="*/ 149413 w 513817"/>
              <a:gd name="connsiteY17" fmla="*/ 243387 h 513817"/>
              <a:gd name="connsiteX18" fmla="*/ 243387 w 513817"/>
              <a:gd name="connsiteY18" fmla="*/ 243387 h 513817"/>
              <a:gd name="connsiteX19" fmla="*/ 294093 w 513817"/>
              <a:gd name="connsiteY19" fmla="*/ 43945 h 513817"/>
              <a:gd name="connsiteX20" fmla="*/ 391447 w 513817"/>
              <a:gd name="connsiteY20" fmla="*/ 243387 h 513817"/>
              <a:gd name="connsiteX21" fmla="*/ 472576 w 513817"/>
              <a:gd name="connsiteY21" fmla="*/ 243387 h 513817"/>
              <a:gd name="connsiteX22" fmla="*/ 294093 w 513817"/>
              <a:gd name="connsiteY22" fmla="*/ 43945 h 513817"/>
              <a:gd name="connsiteX23" fmla="*/ 219724 w 513817"/>
              <a:gd name="connsiteY23" fmla="*/ 43945 h 513817"/>
              <a:gd name="connsiteX24" fmla="*/ 41241 w 513817"/>
              <a:gd name="connsiteY24" fmla="*/ 243387 h 513817"/>
              <a:gd name="connsiteX25" fmla="*/ 122370 w 513817"/>
              <a:gd name="connsiteY25" fmla="*/ 243387 h 513817"/>
              <a:gd name="connsiteX26" fmla="*/ 219724 w 513817"/>
              <a:gd name="connsiteY26" fmla="*/ 43945 h 513817"/>
              <a:gd name="connsiteX27" fmla="*/ 256909 w 513817"/>
              <a:gd name="connsiteY27" fmla="*/ 0 h 513817"/>
              <a:gd name="connsiteX28" fmla="*/ 513817 w 513817"/>
              <a:gd name="connsiteY28" fmla="*/ 256909 h 513817"/>
              <a:gd name="connsiteX29" fmla="*/ 256909 w 513817"/>
              <a:gd name="connsiteY29" fmla="*/ 513817 h 513817"/>
              <a:gd name="connsiteX30" fmla="*/ 0 w 513817"/>
              <a:gd name="connsiteY30" fmla="*/ 256909 h 513817"/>
              <a:gd name="connsiteX31" fmla="*/ 256909 w 513817"/>
              <a:gd name="connsiteY31" fmla="*/ 0 h 5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817" h="513817">
                <a:moveTo>
                  <a:pt x="391447" y="270430"/>
                </a:moveTo>
                <a:cubicBezTo>
                  <a:pt x="386715" y="347503"/>
                  <a:pt x="338038" y="415786"/>
                  <a:pt x="294093" y="469872"/>
                </a:cubicBezTo>
                <a:cubicBezTo>
                  <a:pt x="391447" y="452970"/>
                  <a:pt x="466492" y="371165"/>
                  <a:pt x="472576" y="270430"/>
                </a:cubicBezTo>
                <a:close/>
                <a:moveTo>
                  <a:pt x="270430" y="270430"/>
                </a:moveTo>
                <a:lnTo>
                  <a:pt x="270430" y="456351"/>
                </a:lnTo>
                <a:cubicBezTo>
                  <a:pt x="313699" y="402941"/>
                  <a:pt x="358996" y="340066"/>
                  <a:pt x="364404" y="270430"/>
                </a:cubicBezTo>
                <a:close/>
                <a:moveTo>
                  <a:pt x="149413" y="270430"/>
                </a:moveTo>
                <a:cubicBezTo>
                  <a:pt x="154821" y="340066"/>
                  <a:pt x="200118" y="402941"/>
                  <a:pt x="243387" y="456351"/>
                </a:cubicBezTo>
                <a:lnTo>
                  <a:pt x="243387" y="270430"/>
                </a:lnTo>
                <a:close/>
                <a:moveTo>
                  <a:pt x="41241" y="270430"/>
                </a:moveTo>
                <a:cubicBezTo>
                  <a:pt x="47325" y="371165"/>
                  <a:pt x="122370" y="452970"/>
                  <a:pt x="219724" y="469872"/>
                </a:cubicBezTo>
                <a:cubicBezTo>
                  <a:pt x="175780" y="415786"/>
                  <a:pt x="127778" y="347503"/>
                  <a:pt x="122370" y="270430"/>
                </a:cubicBezTo>
                <a:close/>
                <a:moveTo>
                  <a:pt x="270430" y="57466"/>
                </a:moveTo>
                <a:lnTo>
                  <a:pt x="270430" y="243387"/>
                </a:lnTo>
                <a:lnTo>
                  <a:pt x="364404" y="243387"/>
                </a:lnTo>
                <a:cubicBezTo>
                  <a:pt x="358996" y="173075"/>
                  <a:pt x="313699" y="110876"/>
                  <a:pt x="270430" y="57466"/>
                </a:cubicBezTo>
                <a:close/>
                <a:moveTo>
                  <a:pt x="243387" y="57466"/>
                </a:moveTo>
                <a:cubicBezTo>
                  <a:pt x="200118" y="110876"/>
                  <a:pt x="154821" y="173751"/>
                  <a:pt x="149413" y="243387"/>
                </a:cubicBezTo>
                <a:lnTo>
                  <a:pt x="243387" y="243387"/>
                </a:lnTo>
                <a:close/>
                <a:moveTo>
                  <a:pt x="294093" y="43945"/>
                </a:moveTo>
                <a:cubicBezTo>
                  <a:pt x="338038" y="98031"/>
                  <a:pt x="386715" y="166314"/>
                  <a:pt x="391447" y="243387"/>
                </a:cubicBezTo>
                <a:lnTo>
                  <a:pt x="472576" y="243387"/>
                </a:lnTo>
                <a:cubicBezTo>
                  <a:pt x="466492" y="142652"/>
                  <a:pt x="391447" y="60847"/>
                  <a:pt x="294093" y="43945"/>
                </a:cubicBezTo>
                <a:close/>
                <a:moveTo>
                  <a:pt x="219724" y="43945"/>
                </a:moveTo>
                <a:cubicBezTo>
                  <a:pt x="122370" y="60847"/>
                  <a:pt x="47325" y="142652"/>
                  <a:pt x="41241" y="243387"/>
                </a:cubicBezTo>
                <a:lnTo>
                  <a:pt x="122370" y="243387"/>
                </a:lnTo>
                <a:cubicBezTo>
                  <a:pt x="127102" y="166314"/>
                  <a:pt x="175780" y="98031"/>
                  <a:pt x="219724" y="43945"/>
                </a:cubicBezTo>
                <a:close/>
                <a:moveTo>
                  <a:pt x="256909" y="0"/>
                </a:moveTo>
                <a:cubicBezTo>
                  <a:pt x="398884" y="0"/>
                  <a:pt x="513817" y="114933"/>
                  <a:pt x="513817" y="256909"/>
                </a:cubicBezTo>
                <a:cubicBezTo>
                  <a:pt x="513817" y="398884"/>
                  <a:pt x="398884" y="513817"/>
                  <a:pt x="256909" y="513817"/>
                </a:cubicBezTo>
                <a:cubicBezTo>
                  <a:pt x="114933" y="513817"/>
                  <a:pt x="0" y="398884"/>
                  <a:pt x="0" y="256909"/>
                </a:cubicBezTo>
                <a:cubicBezTo>
                  <a:pt x="0" y="114933"/>
                  <a:pt x="114933" y="0"/>
                  <a:pt x="25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5A5C8D52-CA53-DDEF-C918-B70E6C77F83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25570" y="2569349"/>
            <a:ext cx="540860" cy="594946"/>
          </a:xfrm>
          <a:custGeom>
            <a:avLst/>
            <a:gdLst>
              <a:gd name="connsiteX0" fmla="*/ 270768 w 540860"/>
              <a:gd name="connsiteY0" fmla="*/ 393307 h 594946"/>
              <a:gd name="connsiteX1" fmla="*/ 205527 w 540860"/>
              <a:gd name="connsiteY1" fmla="*/ 419167 h 594946"/>
              <a:gd name="connsiteX2" fmla="*/ 196062 w 540860"/>
              <a:gd name="connsiteY2" fmla="*/ 427956 h 594946"/>
              <a:gd name="connsiteX3" fmla="*/ 62199 w 540860"/>
              <a:gd name="connsiteY3" fmla="*/ 554382 h 594946"/>
              <a:gd name="connsiteX4" fmla="*/ 478661 w 540860"/>
              <a:gd name="connsiteY4" fmla="*/ 554382 h 594946"/>
              <a:gd name="connsiteX5" fmla="*/ 345474 w 540860"/>
              <a:gd name="connsiteY5" fmla="*/ 427956 h 594946"/>
              <a:gd name="connsiteX6" fmla="*/ 336009 w 540860"/>
              <a:gd name="connsiteY6" fmla="*/ 419167 h 594946"/>
              <a:gd name="connsiteX7" fmla="*/ 270768 w 540860"/>
              <a:gd name="connsiteY7" fmla="*/ 393307 h 594946"/>
              <a:gd name="connsiteX8" fmla="*/ 500296 w 540860"/>
              <a:gd name="connsiteY8" fmla="*/ 281247 h 594946"/>
              <a:gd name="connsiteX9" fmla="*/ 365081 w 540860"/>
              <a:gd name="connsiteY9" fmla="*/ 409701 h 594946"/>
              <a:gd name="connsiteX10" fmla="*/ 500296 w 540860"/>
              <a:gd name="connsiteY10" fmla="*/ 538156 h 594946"/>
              <a:gd name="connsiteX11" fmla="*/ 40565 w 540860"/>
              <a:gd name="connsiteY11" fmla="*/ 280571 h 594946"/>
              <a:gd name="connsiteX12" fmla="*/ 40565 w 540860"/>
              <a:gd name="connsiteY12" fmla="*/ 537480 h 594946"/>
              <a:gd name="connsiteX13" fmla="*/ 175780 w 540860"/>
              <a:gd name="connsiteY13" fmla="*/ 409025 h 594946"/>
              <a:gd name="connsiteX14" fmla="*/ 270429 w 540860"/>
              <a:gd name="connsiteY14" fmla="*/ 215668 h 594946"/>
              <a:gd name="connsiteX15" fmla="*/ 248795 w 540860"/>
              <a:gd name="connsiteY15" fmla="*/ 237302 h 594946"/>
              <a:gd name="connsiteX16" fmla="*/ 270429 w 540860"/>
              <a:gd name="connsiteY16" fmla="*/ 258936 h 594946"/>
              <a:gd name="connsiteX17" fmla="*/ 292064 w 540860"/>
              <a:gd name="connsiteY17" fmla="*/ 237302 h 594946"/>
              <a:gd name="connsiteX18" fmla="*/ 270429 w 540860"/>
              <a:gd name="connsiteY18" fmla="*/ 215668 h 594946"/>
              <a:gd name="connsiteX19" fmla="*/ 271105 w 540860"/>
              <a:gd name="connsiteY19" fmla="*/ 147384 h 594946"/>
              <a:gd name="connsiteX20" fmla="*/ 358995 w 540860"/>
              <a:gd name="connsiteY20" fmla="*/ 235274 h 594946"/>
              <a:gd name="connsiteX21" fmla="*/ 358995 w 540860"/>
              <a:gd name="connsiteY21" fmla="*/ 256908 h 594946"/>
              <a:gd name="connsiteX22" fmla="*/ 337361 w 540860"/>
              <a:gd name="connsiteY22" fmla="*/ 278543 h 594946"/>
              <a:gd name="connsiteX23" fmla="*/ 304233 w 540860"/>
              <a:gd name="connsiteY23" fmla="*/ 263669 h 594946"/>
              <a:gd name="connsiteX24" fmla="*/ 248119 w 540860"/>
              <a:gd name="connsiteY24" fmla="*/ 272458 h 594946"/>
              <a:gd name="connsiteX25" fmla="*/ 229865 w 540860"/>
              <a:gd name="connsiteY25" fmla="*/ 219048 h 594946"/>
              <a:gd name="connsiteX26" fmla="*/ 279218 w 540860"/>
              <a:gd name="connsiteY26" fmla="*/ 192005 h 594946"/>
              <a:gd name="connsiteX27" fmla="*/ 315050 w 540860"/>
              <a:gd name="connsiteY27" fmla="*/ 235950 h 594946"/>
              <a:gd name="connsiteX28" fmla="*/ 336685 w 540860"/>
              <a:gd name="connsiteY28" fmla="*/ 257584 h 594946"/>
              <a:gd name="connsiteX29" fmla="*/ 336685 w 540860"/>
              <a:gd name="connsiteY29" fmla="*/ 235950 h 594946"/>
              <a:gd name="connsiteX30" fmla="*/ 271105 w 540860"/>
              <a:gd name="connsiteY30" fmla="*/ 170371 h 594946"/>
              <a:gd name="connsiteX31" fmla="*/ 205526 w 540860"/>
              <a:gd name="connsiteY31" fmla="*/ 235950 h 594946"/>
              <a:gd name="connsiteX32" fmla="*/ 270429 w 540860"/>
              <a:gd name="connsiteY32" fmla="*/ 301529 h 594946"/>
              <a:gd name="connsiteX33" fmla="*/ 303557 w 540860"/>
              <a:gd name="connsiteY33" fmla="*/ 293416 h 594946"/>
              <a:gd name="connsiteX34" fmla="*/ 319107 w 540860"/>
              <a:gd name="connsiteY34" fmla="*/ 298149 h 594946"/>
              <a:gd name="connsiteX35" fmla="*/ 314374 w 540860"/>
              <a:gd name="connsiteY35" fmla="*/ 313698 h 594946"/>
              <a:gd name="connsiteX36" fmla="*/ 270429 w 540860"/>
              <a:gd name="connsiteY36" fmla="*/ 324516 h 594946"/>
              <a:gd name="connsiteX37" fmla="*/ 183216 w 540860"/>
              <a:gd name="connsiteY37" fmla="*/ 235274 h 594946"/>
              <a:gd name="connsiteX38" fmla="*/ 271105 w 540860"/>
              <a:gd name="connsiteY38" fmla="*/ 147384 h 594946"/>
              <a:gd name="connsiteX39" fmla="*/ 135215 w 540860"/>
              <a:gd name="connsiteY39" fmla="*/ 108172 h 594946"/>
              <a:gd name="connsiteX40" fmla="*/ 135215 w 540860"/>
              <a:gd name="connsiteY40" fmla="*/ 333305 h 594946"/>
              <a:gd name="connsiteX41" fmla="*/ 196062 w 540860"/>
              <a:gd name="connsiteY41" fmla="*/ 391447 h 594946"/>
              <a:gd name="connsiteX42" fmla="*/ 344798 w 540860"/>
              <a:gd name="connsiteY42" fmla="*/ 391447 h 594946"/>
              <a:gd name="connsiteX43" fmla="*/ 405645 w 540860"/>
              <a:gd name="connsiteY43" fmla="*/ 333305 h 594946"/>
              <a:gd name="connsiteX44" fmla="*/ 405645 w 540860"/>
              <a:gd name="connsiteY44" fmla="*/ 108172 h 594946"/>
              <a:gd name="connsiteX45" fmla="*/ 270430 w 540860"/>
              <a:gd name="connsiteY45" fmla="*/ 0 h 594946"/>
              <a:gd name="connsiteX46" fmla="*/ 351559 w 540860"/>
              <a:gd name="connsiteY46" fmla="*/ 67608 h 594946"/>
              <a:gd name="connsiteX47" fmla="*/ 446210 w 540860"/>
              <a:gd name="connsiteY47" fmla="*/ 67608 h 594946"/>
              <a:gd name="connsiteX48" fmla="*/ 446210 w 540860"/>
              <a:gd name="connsiteY48" fmla="*/ 126426 h 594946"/>
              <a:gd name="connsiteX49" fmla="*/ 540860 w 540860"/>
              <a:gd name="connsiteY49" fmla="*/ 217020 h 594946"/>
              <a:gd name="connsiteX50" fmla="*/ 540860 w 540860"/>
              <a:gd name="connsiteY50" fmla="*/ 594946 h 594946"/>
              <a:gd name="connsiteX51" fmla="*/ 0 w 540860"/>
              <a:gd name="connsiteY51" fmla="*/ 594946 h 594946"/>
              <a:gd name="connsiteX52" fmla="*/ 0 w 540860"/>
              <a:gd name="connsiteY52" fmla="*/ 217020 h 594946"/>
              <a:gd name="connsiteX53" fmla="*/ 94651 w 540860"/>
              <a:gd name="connsiteY53" fmla="*/ 127102 h 594946"/>
              <a:gd name="connsiteX54" fmla="*/ 94651 w 540860"/>
              <a:gd name="connsiteY54" fmla="*/ 67608 h 594946"/>
              <a:gd name="connsiteX55" fmla="*/ 189301 w 540860"/>
              <a:gd name="connsiteY55" fmla="*/ 67608 h 5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0860" h="594946">
                <a:moveTo>
                  <a:pt x="270768" y="393307"/>
                </a:moveTo>
                <a:cubicBezTo>
                  <a:pt x="247275" y="393307"/>
                  <a:pt x="223781" y="401927"/>
                  <a:pt x="205527" y="419167"/>
                </a:cubicBezTo>
                <a:lnTo>
                  <a:pt x="196062" y="427956"/>
                </a:lnTo>
                <a:lnTo>
                  <a:pt x="62199" y="554382"/>
                </a:lnTo>
                <a:lnTo>
                  <a:pt x="478661" y="554382"/>
                </a:lnTo>
                <a:lnTo>
                  <a:pt x="345474" y="427956"/>
                </a:lnTo>
                <a:lnTo>
                  <a:pt x="336009" y="419167"/>
                </a:lnTo>
                <a:cubicBezTo>
                  <a:pt x="317755" y="401927"/>
                  <a:pt x="294262" y="393307"/>
                  <a:pt x="270768" y="393307"/>
                </a:cubicBezTo>
                <a:close/>
                <a:moveTo>
                  <a:pt x="500296" y="281247"/>
                </a:moveTo>
                <a:lnTo>
                  <a:pt x="365081" y="409701"/>
                </a:lnTo>
                <a:lnTo>
                  <a:pt x="500296" y="538156"/>
                </a:lnTo>
                <a:close/>
                <a:moveTo>
                  <a:pt x="40565" y="280571"/>
                </a:moveTo>
                <a:lnTo>
                  <a:pt x="40565" y="537480"/>
                </a:lnTo>
                <a:lnTo>
                  <a:pt x="175780" y="409025"/>
                </a:lnTo>
                <a:close/>
                <a:moveTo>
                  <a:pt x="270429" y="215668"/>
                </a:moveTo>
                <a:cubicBezTo>
                  <a:pt x="258936" y="215668"/>
                  <a:pt x="248795" y="225133"/>
                  <a:pt x="248795" y="237302"/>
                </a:cubicBezTo>
                <a:cubicBezTo>
                  <a:pt x="248795" y="248795"/>
                  <a:pt x="258260" y="258936"/>
                  <a:pt x="270429" y="258936"/>
                </a:cubicBezTo>
                <a:cubicBezTo>
                  <a:pt x="282599" y="258936"/>
                  <a:pt x="292064" y="249471"/>
                  <a:pt x="292064" y="237302"/>
                </a:cubicBezTo>
                <a:cubicBezTo>
                  <a:pt x="292064" y="225133"/>
                  <a:pt x="282599" y="215668"/>
                  <a:pt x="270429" y="215668"/>
                </a:cubicBezTo>
                <a:close/>
                <a:moveTo>
                  <a:pt x="271105" y="147384"/>
                </a:moveTo>
                <a:cubicBezTo>
                  <a:pt x="319783" y="147384"/>
                  <a:pt x="358995" y="186596"/>
                  <a:pt x="358995" y="235274"/>
                </a:cubicBezTo>
                <a:lnTo>
                  <a:pt x="358995" y="256908"/>
                </a:lnTo>
                <a:cubicBezTo>
                  <a:pt x="358995" y="269078"/>
                  <a:pt x="349530" y="278543"/>
                  <a:pt x="337361" y="278543"/>
                </a:cubicBezTo>
                <a:cubicBezTo>
                  <a:pt x="324515" y="278543"/>
                  <a:pt x="312346" y="273134"/>
                  <a:pt x="304233" y="263669"/>
                </a:cubicBezTo>
                <a:cubicBezTo>
                  <a:pt x="290035" y="279895"/>
                  <a:pt x="266373" y="283275"/>
                  <a:pt x="248119" y="272458"/>
                </a:cubicBezTo>
                <a:cubicBezTo>
                  <a:pt x="229865" y="261641"/>
                  <a:pt x="222428" y="238654"/>
                  <a:pt x="229865" y="219048"/>
                </a:cubicBezTo>
                <a:cubicBezTo>
                  <a:pt x="237302" y="199442"/>
                  <a:pt x="258260" y="187949"/>
                  <a:pt x="279218" y="192005"/>
                </a:cubicBezTo>
                <a:cubicBezTo>
                  <a:pt x="300177" y="196061"/>
                  <a:pt x="315050" y="214315"/>
                  <a:pt x="315050" y="235950"/>
                </a:cubicBezTo>
                <a:cubicBezTo>
                  <a:pt x="315050" y="248119"/>
                  <a:pt x="324515" y="257584"/>
                  <a:pt x="336685" y="257584"/>
                </a:cubicBezTo>
                <a:lnTo>
                  <a:pt x="336685" y="235950"/>
                </a:lnTo>
                <a:cubicBezTo>
                  <a:pt x="336685" y="199442"/>
                  <a:pt x="306937" y="170371"/>
                  <a:pt x="271105" y="170371"/>
                </a:cubicBezTo>
                <a:cubicBezTo>
                  <a:pt x="235273" y="170371"/>
                  <a:pt x="205526" y="200118"/>
                  <a:pt x="205526" y="235950"/>
                </a:cubicBezTo>
                <a:cubicBezTo>
                  <a:pt x="204850" y="271782"/>
                  <a:pt x="234597" y="301529"/>
                  <a:pt x="270429" y="301529"/>
                </a:cubicBezTo>
                <a:cubicBezTo>
                  <a:pt x="281923" y="301529"/>
                  <a:pt x="293416" y="298825"/>
                  <a:pt x="303557" y="293416"/>
                </a:cubicBezTo>
                <a:cubicBezTo>
                  <a:pt x="308966" y="290712"/>
                  <a:pt x="315726" y="292740"/>
                  <a:pt x="319107" y="298149"/>
                </a:cubicBezTo>
                <a:cubicBezTo>
                  <a:pt x="321811" y="303557"/>
                  <a:pt x="319783" y="310318"/>
                  <a:pt x="314374" y="313698"/>
                </a:cubicBezTo>
                <a:cubicBezTo>
                  <a:pt x="300853" y="320459"/>
                  <a:pt x="285979" y="324516"/>
                  <a:pt x="270429" y="324516"/>
                </a:cubicBezTo>
                <a:cubicBezTo>
                  <a:pt x="221752" y="323840"/>
                  <a:pt x="182540" y="284627"/>
                  <a:pt x="183216" y="235274"/>
                </a:cubicBezTo>
                <a:cubicBezTo>
                  <a:pt x="183216" y="186596"/>
                  <a:pt x="222428" y="147384"/>
                  <a:pt x="271105" y="147384"/>
                </a:cubicBezTo>
                <a:close/>
                <a:moveTo>
                  <a:pt x="135215" y="108172"/>
                </a:moveTo>
                <a:lnTo>
                  <a:pt x="135215" y="333305"/>
                </a:lnTo>
                <a:lnTo>
                  <a:pt x="196062" y="391447"/>
                </a:lnTo>
                <a:cubicBezTo>
                  <a:pt x="240007" y="357644"/>
                  <a:pt x="300853" y="357644"/>
                  <a:pt x="344798" y="391447"/>
                </a:cubicBezTo>
                <a:lnTo>
                  <a:pt x="405645" y="333305"/>
                </a:lnTo>
                <a:lnTo>
                  <a:pt x="405645" y="108172"/>
                </a:lnTo>
                <a:close/>
                <a:moveTo>
                  <a:pt x="270430" y="0"/>
                </a:moveTo>
                <a:lnTo>
                  <a:pt x="351559" y="67608"/>
                </a:lnTo>
                <a:lnTo>
                  <a:pt x="446210" y="67608"/>
                </a:lnTo>
                <a:lnTo>
                  <a:pt x="446210" y="126426"/>
                </a:lnTo>
                <a:lnTo>
                  <a:pt x="540860" y="217020"/>
                </a:lnTo>
                <a:lnTo>
                  <a:pt x="540860" y="594946"/>
                </a:lnTo>
                <a:lnTo>
                  <a:pt x="0" y="594946"/>
                </a:lnTo>
                <a:lnTo>
                  <a:pt x="0" y="217020"/>
                </a:lnTo>
                <a:lnTo>
                  <a:pt x="94651" y="127102"/>
                </a:lnTo>
                <a:lnTo>
                  <a:pt x="94651" y="67608"/>
                </a:lnTo>
                <a:lnTo>
                  <a:pt x="189301" y="676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017D09F1-F9AE-D1BC-4238-43482288C0A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25911" y="3715116"/>
            <a:ext cx="539842" cy="541115"/>
          </a:xfrm>
          <a:custGeom>
            <a:avLst/>
            <a:gdLst>
              <a:gd name="connsiteX0" fmla="*/ 417472 w 539842"/>
              <a:gd name="connsiteY0" fmla="*/ 321135 h 541115"/>
              <a:gd name="connsiteX1" fmla="*/ 438431 w 539842"/>
              <a:gd name="connsiteY1" fmla="*/ 329924 h 541115"/>
              <a:gd name="connsiteX2" fmla="*/ 531729 w 539842"/>
              <a:gd name="connsiteY2" fmla="*/ 423222 h 541115"/>
              <a:gd name="connsiteX3" fmla="*/ 539842 w 539842"/>
              <a:gd name="connsiteY3" fmla="*/ 444181 h 541115"/>
              <a:gd name="connsiteX4" fmla="*/ 531053 w 539842"/>
              <a:gd name="connsiteY4" fmla="*/ 465139 h 541115"/>
              <a:gd name="connsiteX5" fmla="*/ 520912 w 539842"/>
              <a:gd name="connsiteY5" fmla="*/ 475280 h 541115"/>
              <a:gd name="connsiteX6" fmla="*/ 386373 w 539842"/>
              <a:gd name="connsiteY6" fmla="*/ 340741 h 541115"/>
              <a:gd name="connsiteX7" fmla="*/ 396514 w 539842"/>
              <a:gd name="connsiteY7" fmla="*/ 329924 h 541115"/>
              <a:gd name="connsiteX8" fmla="*/ 417472 w 539842"/>
              <a:gd name="connsiteY8" fmla="*/ 321135 h 541115"/>
              <a:gd name="connsiteX9" fmla="*/ 44956 w 539842"/>
              <a:gd name="connsiteY9" fmla="*/ 39888 h 541115"/>
              <a:gd name="connsiteX10" fmla="*/ 179495 w 539842"/>
              <a:gd name="connsiteY10" fmla="*/ 174427 h 541115"/>
              <a:gd name="connsiteX11" fmla="*/ 158536 w 539842"/>
              <a:gd name="connsiteY11" fmla="*/ 194709 h 541115"/>
              <a:gd name="connsiteX12" fmla="*/ 154480 w 539842"/>
              <a:gd name="connsiteY12" fmla="*/ 204850 h 541115"/>
              <a:gd name="connsiteX13" fmla="*/ 158536 w 539842"/>
              <a:gd name="connsiteY13" fmla="*/ 214991 h 541115"/>
              <a:gd name="connsiteX14" fmla="*/ 326203 w 539842"/>
              <a:gd name="connsiteY14" fmla="*/ 381982 h 541115"/>
              <a:gd name="connsiteX15" fmla="*/ 336344 w 539842"/>
              <a:gd name="connsiteY15" fmla="*/ 386038 h 541115"/>
              <a:gd name="connsiteX16" fmla="*/ 346485 w 539842"/>
              <a:gd name="connsiteY16" fmla="*/ 381982 h 541115"/>
              <a:gd name="connsiteX17" fmla="*/ 366767 w 539842"/>
              <a:gd name="connsiteY17" fmla="*/ 361024 h 541115"/>
              <a:gd name="connsiteX18" fmla="*/ 500630 w 539842"/>
              <a:gd name="connsiteY18" fmla="*/ 495563 h 541115"/>
              <a:gd name="connsiteX19" fmla="*/ 482376 w 539842"/>
              <a:gd name="connsiteY19" fmla="*/ 513817 h 541115"/>
              <a:gd name="connsiteX20" fmla="*/ 413417 w 539842"/>
              <a:gd name="connsiteY20" fmla="*/ 540860 h 541115"/>
              <a:gd name="connsiteX21" fmla="*/ 305245 w 539842"/>
              <a:gd name="connsiteY21" fmla="*/ 509084 h 541115"/>
              <a:gd name="connsiteX22" fmla="*/ 262652 w 539842"/>
              <a:gd name="connsiteY22" fmla="*/ 482041 h 541115"/>
              <a:gd name="connsiteX23" fmla="*/ 56449 w 539842"/>
              <a:gd name="connsiteY23" fmla="*/ 269077 h 541115"/>
              <a:gd name="connsiteX24" fmla="*/ 15885 w 539842"/>
              <a:gd name="connsiteY24" fmla="*/ 198090 h 541115"/>
              <a:gd name="connsiteX25" fmla="*/ 335 w 539842"/>
              <a:gd name="connsiteY25" fmla="*/ 110200 h 541115"/>
              <a:gd name="connsiteX26" fmla="*/ 22645 w 539842"/>
              <a:gd name="connsiteY26" fmla="*/ 62198 h 541115"/>
              <a:gd name="connsiteX27" fmla="*/ 44956 w 539842"/>
              <a:gd name="connsiteY27" fmla="*/ 39888 h 541115"/>
              <a:gd name="connsiteX28" fmla="*/ 97013 w 539842"/>
              <a:gd name="connsiteY28" fmla="*/ 0 h 541115"/>
              <a:gd name="connsiteX29" fmla="*/ 117296 w 539842"/>
              <a:gd name="connsiteY29" fmla="*/ 8789 h 541115"/>
              <a:gd name="connsiteX30" fmla="*/ 210594 w 539842"/>
              <a:gd name="connsiteY30" fmla="*/ 101411 h 541115"/>
              <a:gd name="connsiteX31" fmla="*/ 219383 w 539842"/>
              <a:gd name="connsiteY31" fmla="*/ 122370 h 541115"/>
              <a:gd name="connsiteX32" fmla="*/ 210594 w 539842"/>
              <a:gd name="connsiteY32" fmla="*/ 143328 h 541115"/>
              <a:gd name="connsiteX33" fmla="*/ 200453 w 539842"/>
              <a:gd name="connsiteY33" fmla="*/ 153469 h 541115"/>
              <a:gd name="connsiteX34" fmla="*/ 65914 w 539842"/>
              <a:gd name="connsiteY34" fmla="*/ 18930 h 541115"/>
              <a:gd name="connsiteX35" fmla="*/ 76055 w 539842"/>
              <a:gd name="connsiteY35" fmla="*/ 8789 h 541115"/>
              <a:gd name="connsiteX36" fmla="*/ 97013 w 539842"/>
              <a:gd name="connsiteY36" fmla="*/ 0 h 5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9842" h="541115">
                <a:moveTo>
                  <a:pt x="417472" y="321135"/>
                </a:moveTo>
                <a:cubicBezTo>
                  <a:pt x="425585" y="321135"/>
                  <a:pt x="433022" y="324515"/>
                  <a:pt x="438431" y="329924"/>
                </a:cubicBezTo>
                <a:lnTo>
                  <a:pt x="531729" y="423222"/>
                </a:lnTo>
                <a:cubicBezTo>
                  <a:pt x="537138" y="428631"/>
                  <a:pt x="539842" y="436068"/>
                  <a:pt x="539842" y="444181"/>
                </a:cubicBezTo>
                <a:cubicBezTo>
                  <a:pt x="539842" y="452294"/>
                  <a:pt x="536462" y="459730"/>
                  <a:pt x="531053" y="465139"/>
                </a:cubicBezTo>
                <a:lnTo>
                  <a:pt x="520912" y="475280"/>
                </a:lnTo>
                <a:lnTo>
                  <a:pt x="386373" y="340741"/>
                </a:lnTo>
                <a:lnTo>
                  <a:pt x="396514" y="329924"/>
                </a:lnTo>
                <a:cubicBezTo>
                  <a:pt x="401923" y="324515"/>
                  <a:pt x="409360" y="321135"/>
                  <a:pt x="417472" y="321135"/>
                </a:cubicBezTo>
                <a:close/>
                <a:moveTo>
                  <a:pt x="44956" y="39888"/>
                </a:moveTo>
                <a:lnTo>
                  <a:pt x="179495" y="174427"/>
                </a:lnTo>
                <a:lnTo>
                  <a:pt x="158536" y="194709"/>
                </a:lnTo>
                <a:cubicBezTo>
                  <a:pt x="155832" y="197413"/>
                  <a:pt x="154480" y="201470"/>
                  <a:pt x="154480" y="204850"/>
                </a:cubicBezTo>
                <a:cubicBezTo>
                  <a:pt x="154480" y="208231"/>
                  <a:pt x="155832" y="212287"/>
                  <a:pt x="158536" y="214991"/>
                </a:cubicBezTo>
                <a:lnTo>
                  <a:pt x="326203" y="381982"/>
                </a:lnTo>
                <a:cubicBezTo>
                  <a:pt x="328907" y="384686"/>
                  <a:pt x="332964" y="386038"/>
                  <a:pt x="336344" y="386038"/>
                </a:cubicBezTo>
                <a:cubicBezTo>
                  <a:pt x="339724" y="386038"/>
                  <a:pt x="343781" y="384686"/>
                  <a:pt x="346485" y="381982"/>
                </a:cubicBezTo>
                <a:lnTo>
                  <a:pt x="366767" y="361024"/>
                </a:lnTo>
                <a:lnTo>
                  <a:pt x="500630" y="495563"/>
                </a:lnTo>
                <a:lnTo>
                  <a:pt x="482376" y="513817"/>
                </a:lnTo>
                <a:cubicBezTo>
                  <a:pt x="464798" y="532747"/>
                  <a:pt x="439107" y="542888"/>
                  <a:pt x="413417" y="540860"/>
                </a:cubicBezTo>
                <a:cubicBezTo>
                  <a:pt x="374880" y="538155"/>
                  <a:pt x="339048" y="525986"/>
                  <a:pt x="305245" y="509084"/>
                </a:cubicBezTo>
                <a:cubicBezTo>
                  <a:pt x="290371" y="500971"/>
                  <a:pt x="276173" y="492182"/>
                  <a:pt x="262652" y="482041"/>
                </a:cubicBezTo>
                <a:cubicBezTo>
                  <a:pt x="181523" y="424575"/>
                  <a:pt x="111887" y="352235"/>
                  <a:pt x="56449" y="269077"/>
                </a:cubicBezTo>
                <a:cubicBezTo>
                  <a:pt x="40899" y="246767"/>
                  <a:pt x="26702" y="223104"/>
                  <a:pt x="15885" y="198090"/>
                </a:cubicBezTo>
                <a:cubicBezTo>
                  <a:pt x="5743" y="169694"/>
                  <a:pt x="-1693" y="140623"/>
                  <a:pt x="335" y="110200"/>
                </a:cubicBezTo>
                <a:cubicBezTo>
                  <a:pt x="1011" y="91946"/>
                  <a:pt x="9124" y="75044"/>
                  <a:pt x="22645" y="62198"/>
                </a:cubicBezTo>
                <a:cubicBezTo>
                  <a:pt x="28054" y="56790"/>
                  <a:pt x="36167" y="48677"/>
                  <a:pt x="44956" y="39888"/>
                </a:cubicBezTo>
                <a:close/>
                <a:moveTo>
                  <a:pt x="97013" y="0"/>
                </a:moveTo>
                <a:cubicBezTo>
                  <a:pt x="104450" y="0"/>
                  <a:pt x="111887" y="3380"/>
                  <a:pt x="117296" y="8789"/>
                </a:cubicBezTo>
                <a:lnTo>
                  <a:pt x="210594" y="101411"/>
                </a:lnTo>
                <a:cubicBezTo>
                  <a:pt x="216003" y="106820"/>
                  <a:pt x="219383" y="114257"/>
                  <a:pt x="219383" y="122370"/>
                </a:cubicBezTo>
                <a:cubicBezTo>
                  <a:pt x="219383" y="130482"/>
                  <a:pt x="216003" y="137919"/>
                  <a:pt x="210594" y="143328"/>
                </a:cubicBezTo>
                <a:lnTo>
                  <a:pt x="200453" y="153469"/>
                </a:lnTo>
                <a:lnTo>
                  <a:pt x="65914" y="18930"/>
                </a:lnTo>
                <a:lnTo>
                  <a:pt x="76055" y="8789"/>
                </a:lnTo>
                <a:cubicBezTo>
                  <a:pt x="81464" y="3380"/>
                  <a:pt x="89577" y="0"/>
                  <a:pt x="970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9BB716BD-1889-015D-9C0F-E7138A3898D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54486" y="4874403"/>
            <a:ext cx="283026" cy="459731"/>
          </a:xfrm>
          <a:custGeom>
            <a:avLst/>
            <a:gdLst>
              <a:gd name="connsiteX0" fmla="*/ 141514 w 283026"/>
              <a:gd name="connsiteY0" fmla="*/ 81129 h 459731"/>
              <a:gd name="connsiteX1" fmla="*/ 80667 w 283026"/>
              <a:gd name="connsiteY1" fmla="*/ 141976 h 459731"/>
              <a:gd name="connsiteX2" fmla="*/ 141514 w 283026"/>
              <a:gd name="connsiteY2" fmla="*/ 202823 h 459731"/>
              <a:gd name="connsiteX3" fmla="*/ 202361 w 283026"/>
              <a:gd name="connsiteY3" fmla="*/ 141976 h 459731"/>
              <a:gd name="connsiteX4" fmla="*/ 141514 w 283026"/>
              <a:gd name="connsiteY4" fmla="*/ 81129 h 459731"/>
              <a:gd name="connsiteX5" fmla="*/ 141514 w 283026"/>
              <a:gd name="connsiteY5" fmla="*/ 0 h 459731"/>
              <a:gd name="connsiteX6" fmla="*/ 258475 w 283026"/>
              <a:gd name="connsiteY6" fmla="*/ 62199 h 459731"/>
              <a:gd name="connsiteX7" fmla="*/ 273348 w 283026"/>
              <a:gd name="connsiteY7" fmla="*/ 194034 h 459731"/>
              <a:gd name="connsiteX8" fmla="*/ 209121 w 283026"/>
              <a:gd name="connsiteY8" fmla="*/ 336009 h 459731"/>
              <a:gd name="connsiteX9" fmla="*/ 153683 w 283026"/>
              <a:gd name="connsiteY9" fmla="*/ 452294 h 459731"/>
              <a:gd name="connsiteX10" fmla="*/ 141514 w 283026"/>
              <a:gd name="connsiteY10" fmla="*/ 459731 h 459731"/>
              <a:gd name="connsiteX11" fmla="*/ 129344 w 283026"/>
              <a:gd name="connsiteY11" fmla="*/ 452294 h 459731"/>
              <a:gd name="connsiteX12" fmla="*/ 73906 w 283026"/>
              <a:gd name="connsiteY12" fmla="*/ 336009 h 459731"/>
              <a:gd name="connsiteX13" fmla="*/ 9679 w 283026"/>
              <a:gd name="connsiteY13" fmla="*/ 194034 h 459731"/>
              <a:gd name="connsiteX14" fmla="*/ 24553 w 283026"/>
              <a:gd name="connsiteY14" fmla="*/ 62199 h 459731"/>
              <a:gd name="connsiteX15" fmla="*/ 141514 w 283026"/>
              <a:gd name="connsiteY15" fmla="*/ 0 h 45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026" h="459731">
                <a:moveTo>
                  <a:pt x="141514" y="81129"/>
                </a:moveTo>
                <a:cubicBezTo>
                  <a:pt x="107710" y="81129"/>
                  <a:pt x="80667" y="108172"/>
                  <a:pt x="80667" y="141976"/>
                </a:cubicBezTo>
                <a:cubicBezTo>
                  <a:pt x="80667" y="175780"/>
                  <a:pt x="107710" y="202823"/>
                  <a:pt x="141514" y="202823"/>
                </a:cubicBezTo>
                <a:cubicBezTo>
                  <a:pt x="175318" y="202823"/>
                  <a:pt x="202361" y="175780"/>
                  <a:pt x="202361" y="141976"/>
                </a:cubicBezTo>
                <a:cubicBezTo>
                  <a:pt x="202361" y="108172"/>
                  <a:pt x="175318" y="81129"/>
                  <a:pt x="141514" y="81129"/>
                </a:cubicBezTo>
                <a:close/>
                <a:moveTo>
                  <a:pt x="141514" y="0"/>
                </a:moveTo>
                <a:cubicBezTo>
                  <a:pt x="188163" y="0"/>
                  <a:pt x="232108" y="22987"/>
                  <a:pt x="258475" y="62199"/>
                </a:cubicBezTo>
                <a:cubicBezTo>
                  <a:pt x="284842" y="100735"/>
                  <a:pt x="290250" y="150089"/>
                  <a:pt x="273348" y="194034"/>
                </a:cubicBezTo>
                <a:lnTo>
                  <a:pt x="209121" y="336009"/>
                </a:lnTo>
                <a:lnTo>
                  <a:pt x="153683" y="452294"/>
                </a:lnTo>
                <a:cubicBezTo>
                  <a:pt x="151655" y="457027"/>
                  <a:pt x="146922" y="459731"/>
                  <a:pt x="141514" y="459731"/>
                </a:cubicBezTo>
                <a:cubicBezTo>
                  <a:pt x="136105" y="459731"/>
                  <a:pt x="131373" y="457027"/>
                  <a:pt x="129344" y="452294"/>
                </a:cubicBezTo>
                <a:lnTo>
                  <a:pt x="73906" y="336009"/>
                </a:lnTo>
                <a:lnTo>
                  <a:pt x="9679" y="194034"/>
                </a:lnTo>
                <a:cubicBezTo>
                  <a:pt x="-7223" y="150089"/>
                  <a:pt x="-1814" y="100735"/>
                  <a:pt x="24553" y="62199"/>
                </a:cubicBezTo>
                <a:cubicBezTo>
                  <a:pt x="50920" y="22987"/>
                  <a:pt x="94865" y="0"/>
                  <a:pt x="1415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1743077" cy="174307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2331077"/>
            <a:ext cx="4362452" cy="219584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1FA46AC-369F-A789-6C23-E8313F5511DB}"/>
              </a:ext>
            </a:extLst>
          </p:cNvPr>
          <p:cNvSpPr/>
          <p:nvPr userDrawn="1"/>
        </p:nvSpPr>
        <p:spPr>
          <a:xfrm flipV="1">
            <a:off x="0" y="5114925"/>
            <a:ext cx="1743077" cy="174307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467FFE41-87BA-382B-FABF-2D6AE99DAC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72679" y="1376535"/>
            <a:ext cx="5031946" cy="7472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AEE06FA4-0F97-6F61-C722-9F7239E2DC0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72679" y="2571746"/>
            <a:ext cx="5031946" cy="7472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1A2EC03D-0031-5439-382A-06A1EBCCF70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572679" y="3538996"/>
            <a:ext cx="5031946" cy="7472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898D4D79-CC68-5105-005D-DD2DB944791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72679" y="4730643"/>
            <a:ext cx="5031946" cy="7472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1253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3429000" cy="3428996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82F00A-A605-DB2C-17E8-A269DC1DC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79" y="584199"/>
            <a:ext cx="9577383" cy="3694093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5FF4370-38BB-6E85-843A-814198808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377" y="4386292"/>
            <a:ext cx="9577383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FFF2-2DBB-1CD9-58EF-DC971AA99613}"/>
              </a:ext>
            </a:extLst>
          </p:cNvPr>
          <p:cNvSpPr/>
          <p:nvPr userDrawn="1"/>
        </p:nvSpPr>
        <p:spPr>
          <a:xfrm>
            <a:off x="587377" y="4278292"/>
            <a:ext cx="1550635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413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1FB9E8-FFD2-5B94-A9EC-C17430F2B27F}"/>
              </a:ext>
            </a:extLst>
          </p:cNvPr>
          <p:cNvSpPr/>
          <p:nvPr userDrawn="1"/>
        </p:nvSpPr>
        <p:spPr>
          <a:xfrm>
            <a:off x="0" y="1542920"/>
            <a:ext cx="1890476" cy="3772160"/>
          </a:xfrm>
          <a:custGeom>
            <a:avLst/>
            <a:gdLst>
              <a:gd name="connsiteX0" fmla="*/ 3776 w 1623776"/>
              <a:gd name="connsiteY0" fmla="*/ 0 h 3240000"/>
              <a:gd name="connsiteX1" fmla="*/ 0 w 1623776"/>
              <a:gd name="connsiteY1" fmla="*/ 191 h 3240000"/>
              <a:gd name="connsiteX2" fmla="*/ 0 w 1623776"/>
              <a:gd name="connsiteY2" fmla="*/ 3239810 h 3240000"/>
              <a:gd name="connsiteX3" fmla="*/ 3776 w 1623776"/>
              <a:gd name="connsiteY3" fmla="*/ 3240000 h 3240000"/>
              <a:gd name="connsiteX4" fmla="*/ 1623776 w 1623776"/>
              <a:gd name="connsiteY4" fmla="*/ 1620000 h 3240000"/>
              <a:gd name="connsiteX5" fmla="*/ 3776 w 1623776"/>
              <a:gd name="connsiteY5" fmla="*/ 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3776" h="3240000">
                <a:moveTo>
                  <a:pt x="3776" y="0"/>
                </a:moveTo>
                <a:lnTo>
                  <a:pt x="0" y="191"/>
                </a:lnTo>
                <a:lnTo>
                  <a:pt x="0" y="3239810"/>
                </a:lnTo>
                <a:lnTo>
                  <a:pt x="3776" y="3240000"/>
                </a:lnTo>
                <a:cubicBezTo>
                  <a:pt x="898477" y="3240000"/>
                  <a:pt x="1623776" y="2514701"/>
                  <a:pt x="1623776" y="1620000"/>
                </a:cubicBezTo>
                <a:cubicBezTo>
                  <a:pt x="1623776" y="725299"/>
                  <a:pt x="898477" y="0"/>
                  <a:pt x="37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BBEC518-0BEE-8EE2-B20F-6E73D5849DD7}"/>
              </a:ext>
            </a:extLst>
          </p:cNvPr>
          <p:cNvSpPr/>
          <p:nvPr userDrawn="1"/>
        </p:nvSpPr>
        <p:spPr>
          <a:xfrm flipH="1">
            <a:off x="10301524" y="1542920"/>
            <a:ext cx="1890476" cy="3772160"/>
          </a:xfrm>
          <a:custGeom>
            <a:avLst/>
            <a:gdLst>
              <a:gd name="connsiteX0" fmla="*/ 3776 w 1623776"/>
              <a:gd name="connsiteY0" fmla="*/ 0 h 3240000"/>
              <a:gd name="connsiteX1" fmla="*/ 0 w 1623776"/>
              <a:gd name="connsiteY1" fmla="*/ 191 h 3240000"/>
              <a:gd name="connsiteX2" fmla="*/ 0 w 1623776"/>
              <a:gd name="connsiteY2" fmla="*/ 3239810 h 3240000"/>
              <a:gd name="connsiteX3" fmla="*/ 3776 w 1623776"/>
              <a:gd name="connsiteY3" fmla="*/ 3240000 h 3240000"/>
              <a:gd name="connsiteX4" fmla="*/ 1623776 w 1623776"/>
              <a:gd name="connsiteY4" fmla="*/ 1620000 h 3240000"/>
              <a:gd name="connsiteX5" fmla="*/ 3776 w 1623776"/>
              <a:gd name="connsiteY5" fmla="*/ 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3776" h="3240000">
                <a:moveTo>
                  <a:pt x="3776" y="0"/>
                </a:moveTo>
                <a:lnTo>
                  <a:pt x="0" y="191"/>
                </a:lnTo>
                <a:lnTo>
                  <a:pt x="0" y="3239810"/>
                </a:lnTo>
                <a:lnTo>
                  <a:pt x="3776" y="3240000"/>
                </a:lnTo>
                <a:cubicBezTo>
                  <a:pt x="898477" y="3240000"/>
                  <a:pt x="1623776" y="2514701"/>
                  <a:pt x="1623776" y="1620000"/>
                </a:cubicBezTo>
                <a:cubicBezTo>
                  <a:pt x="1623776" y="725299"/>
                  <a:pt x="898477" y="0"/>
                  <a:pt x="37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82F00A-A605-DB2C-17E8-A269DC1DC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804" y="2005042"/>
            <a:ext cx="9577383" cy="142395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5FF4370-38BB-6E85-843A-814198808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4" y="3537000"/>
            <a:ext cx="9577383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FFF2-2DBB-1CD9-58EF-DC971AA99613}"/>
              </a:ext>
            </a:extLst>
          </p:cNvPr>
          <p:cNvSpPr/>
          <p:nvPr userDrawn="1"/>
        </p:nvSpPr>
        <p:spPr>
          <a:xfrm>
            <a:off x="5334178" y="3429000"/>
            <a:ext cx="1550635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415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1FB9E8-FFD2-5B94-A9EC-C17430F2B27F}"/>
              </a:ext>
            </a:extLst>
          </p:cNvPr>
          <p:cNvSpPr/>
          <p:nvPr userDrawn="1"/>
        </p:nvSpPr>
        <p:spPr>
          <a:xfrm rot="5400000">
            <a:off x="5150762" y="-940842"/>
            <a:ext cx="1890476" cy="3772160"/>
          </a:xfrm>
          <a:custGeom>
            <a:avLst/>
            <a:gdLst>
              <a:gd name="connsiteX0" fmla="*/ 3776 w 1623776"/>
              <a:gd name="connsiteY0" fmla="*/ 0 h 3240000"/>
              <a:gd name="connsiteX1" fmla="*/ 0 w 1623776"/>
              <a:gd name="connsiteY1" fmla="*/ 191 h 3240000"/>
              <a:gd name="connsiteX2" fmla="*/ 0 w 1623776"/>
              <a:gd name="connsiteY2" fmla="*/ 3239810 h 3240000"/>
              <a:gd name="connsiteX3" fmla="*/ 3776 w 1623776"/>
              <a:gd name="connsiteY3" fmla="*/ 3240000 h 3240000"/>
              <a:gd name="connsiteX4" fmla="*/ 1623776 w 1623776"/>
              <a:gd name="connsiteY4" fmla="*/ 1620000 h 3240000"/>
              <a:gd name="connsiteX5" fmla="*/ 3776 w 1623776"/>
              <a:gd name="connsiteY5" fmla="*/ 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3776" h="3240000">
                <a:moveTo>
                  <a:pt x="3776" y="0"/>
                </a:moveTo>
                <a:lnTo>
                  <a:pt x="0" y="191"/>
                </a:lnTo>
                <a:lnTo>
                  <a:pt x="0" y="3239810"/>
                </a:lnTo>
                <a:lnTo>
                  <a:pt x="3776" y="3240000"/>
                </a:lnTo>
                <a:cubicBezTo>
                  <a:pt x="898477" y="3240000"/>
                  <a:pt x="1623776" y="2514701"/>
                  <a:pt x="1623776" y="1620000"/>
                </a:cubicBezTo>
                <a:cubicBezTo>
                  <a:pt x="1623776" y="725299"/>
                  <a:pt x="898477" y="0"/>
                  <a:pt x="37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82F00A-A605-DB2C-17E8-A269DC1DC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804" y="2005042"/>
            <a:ext cx="9577383" cy="142395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5FF4370-38BB-6E85-843A-814198808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4" y="3537000"/>
            <a:ext cx="9577383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FFF2-2DBB-1CD9-58EF-DC971AA99613}"/>
              </a:ext>
            </a:extLst>
          </p:cNvPr>
          <p:cNvSpPr/>
          <p:nvPr userDrawn="1"/>
        </p:nvSpPr>
        <p:spPr>
          <a:xfrm>
            <a:off x="5334178" y="3429000"/>
            <a:ext cx="1550635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188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902A1F-5F9E-F540-736E-4F5B6DB67E34}"/>
              </a:ext>
            </a:extLst>
          </p:cNvPr>
          <p:cNvSpPr/>
          <p:nvPr userDrawn="1"/>
        </p:nvSpPr>
        <p:spPr>
          <a:xfrm>
            <a:off x="7280546" y="469900"/>
            <a:ext cx="1672954" cy="18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E6B5542-BB91-41A9-8B31-C8DE957623BD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1B5D6-A0BF-4F7A-8C00-4C190893142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87374" y="584201"/>
            <a:ext cx="6143625" cy="267106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F3D022-456B-AB70-7F0A-62D09A116C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05940" y="595109"/>
            <a:ext cx="4198686" cy="5678691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en-ID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2C4CDD4-5CB3-EC9C-93D2-60B6515FB1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4" y="4181689"/>
            <a:ext cx="5508626" cy="209211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96DF618-B764-8C81-0118-BACA0E6B0C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4" y="3788111"/>
            <a:ext cx="5508626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423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F31A4D2-E7FE-4037-BB0F-7F3541D21692}"/>
              </a:ext>
            </a:extLst>
          </p:cNvPr>
          <p:cNvSpPr/>
          <p:nvPr userDrawn="1"/>
        </p:nvSpPr>
        <p:spPr>
          <a:xfrm>
            <a:off x="0" y="0"/>
            <a:ext cx="5676900" cy="6858000"/>
          </a:xfrm>
          <a:custGeom>
            <a:avLst/>
            <a:gdLst>
              <a:gd name="connsiteX0" fmla="*/ 0 w 5676900"/>
              <a:gd name="connsiteY0" fmla="*/ 0 h 6858000"/>
              <a:gd name="connsiteX1" fmla="*/ 3870984 w 5676900"/>
              <a:gd name="connsiteY1" fmla="*/ 0 h 6858000"/>
              <a:gd name="connsiteX2" fmla="*/ 4006278 w 5676900"/>
              <a:gd name="connsiteY2" fmla="*/ 96210 h 6858000"/>
              <a:gd name="connsiteX3" fmla="*/ 5676900 w 5676900"/>
              <a:gd name="connsiteY3" fmla="*/ 3429000 h 6858000"/>
              <a:gd name="connsiteX4" fmla="*/ 4006278 w 5676900"/>
              <a:gd name="connsiteY4" fmla="*/ 6761790 h 6858000"/>
              <a:gd name="connsiteX5" fmla="*/ 3870983 w 5676900"/>
              <a:gd name="connsiteY5" fmla="*/ 6858000 h 6858000"/>
              <a:gd name="connsiteX6" fmla="*/ 0 w 56769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76900" h="6858000">
                <a:moveTo>
                  <a:pt x="0" y="0"/>
                </a:moveTo>
                <a:lnTo>
                  <a:pt x="3870984" y="0"/>
                </a:lnTo>
                <a:lnTo>
                  <a:pt x="4006278" y="96210"/>
                </a:lnTo>
                <a:cubicBezTo>
                  <a:pt x="5020449" y="854662"/>
                  <a:pt x="5676900" y="2065170"/>
                  <a:pt x="5676900" y="3429000"/>
                </a:cubicBezTo>
                <a:cubicBezTo>
                  <a:pt x="5676900" y="4792830"/>
                  <a:pt x="5020449" y="6003338"/>
                  <a:pt x="4006278" y="6761790"/>
                </a:cubicBezTo>
                <a:lnTo>
                  <a:pt x="3870983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3DE57-F9AC-4BE9-85B5-FE07DAEAA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1439997"/>
            <a:ext cx="3969385" cy="397800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788A7F-D472-23EE-5635-C37BC55DC2C0}"/>
              </a:ext>
            </a:extLst>
          </p:cNvPr>
          <p:cNvCxnSpPr>
            <a:cxnSpLocks/>
          </p:cNvCxnSpPr>
          <p:nvPr userDrawn="1"/>
        </p:nvCxnSpPr>
        <p:spPr>
          <a:xfrm flipH="1">
            <a:off x="11604625" y="3429000"/>
            <a:ext cx="58737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3DEE493-90BB-02BD-0CB7-B66627CD5D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5999" y="2838166"/>
            <a:ext cx="5508626" cy="179175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C281B2A-29F6-C464-36B0-303B26A77A9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5999" y="2444588"/>
            <a:ext cx="5508626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0104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45FF2-E894-090A-2126-BD0A3AB17A9C}"/>
              </a:ext>
            </a:extLst>
          </p:cNvPr>
          <p:cNvSpPr/>
          <p:nvPr userDrawn="1"/>
        </p:nvSpPr>
        <p:spPr>
          <a:xfrm>
            <a:off x="6096000" y="4653800"/>
            <a:ext cx="1620000" cy="16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8248D7-F70B-9F8E-EEB6-9CBB9125483A}"/>
              </a:ext>
            </a:extLst>
          </p:cNvPr>
          <p:cNvSpPr/>
          <p:nvPr userDrawn="1"/>
        </p:nvSpPr>
        <p:spPr>
          <a:xfrm>
            <a:off x="10572000" y="584200"/>
            <a:ext cx="1620000" cy="16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900112"/>
            <a:ext cx="5057778" cy="181480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562162F-D0C3-47F5-A87A-C7A3A8F0B0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21393" y="709593"/>
            <a:ext cx="5845212" cy="54388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1200"/>
            </a:lvl1pPr>
          </a:lstStyle>
          <a:p>
            <a:endParaRPr lang="en-ID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443E52A-90EC-80C5-88BF-10459DA404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4" y="3589785"/>
            <a:ext cx="5057777" cy="268401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4" y="3196208"/>
            <a:ext cx="5057777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1254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EA15B4-D2EA-01A6-7B57-69B52E7EB0A2}"/>
              </a:ext>
            </a:extLst>
          </p:cNvPr>
          <p:cNvSpPr/>
          <p:nvPr userDrawn="1"/>
        </p:nvSpPr>
        <p:spPr>
          <a:xfrm>
            <a:off x="587375" y="4833800"/>
            <a:ext cx="144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D1D2B-1803-7A82-2F23-2D10AA7F8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6915666" cy="2225675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D4C5CF9-10AA-8747-7064-6A925F453B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2770" y="3095625"/>
            <a:ext cx="6790271" cy="30527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76711-60BF-29B4-4B96-D649768705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12125" y="977777"/>
            <a:ext cx="3492499" cy="529602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77D93DB-2526-054C-8A3C-46AF86D40C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2124" y="584200"/>
            <a:ext cx="3492499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1271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1230AE0-6C7F-4620-8410-EFE6D1DFE7CE}"/>
              </a:ext>
            </a:extLst>
          </p:cNvPr>
          <p:cNvSpPr/>
          <p:nvPr userDrawn="1"/>
        </p:nvSpPr>
        <p:spPr>
          <a:xfrm rot="10800000">
            <a:off x="5883268" y="549274"/>
            <a:ext cx="6308731" cy="630872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FE9F7-C154-4314-AE66-194623BD3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5219760" cy="28448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AB2C1EC-C05C-EA4B-8CF7-DAE9FE34533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0142" y="4155959"/>
            <a:ext cx="5206993" cy="21178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1481739-9446-ED24-B786-6841C785F46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0142" y="3762382"/>
            <a:ext cx="5206993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2986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65C8F59-6373-4247-B614-4603147C6025}"/>
              </a:ext>
            </a:extLst>
          </p:cNvPr>
          <p:cNvSpPr/>
          <p:nvPr userDrawn="1"/>
        </p:nvSpPr>
        <p:spPr>
          <a:xfrm rot="16200000">
            <a:off x="0" y="4590287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80D2B3-2055-4849-A37F-15C3430316B3}"/>
              </a:ext>
            </a:extLst>
          </p:cNvPr>
          <p:cNvSpPr/>
          <p:nvPr userDrawn="1"/>
        </p:nvSpPr>
        <p:spPr>
          <a:xfrm rot="5400000">
            <a:off x="9924287" y="1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9009176-C327-5E62-20C7-BD346F4580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5" y="4181689"/>
            <a:ext cx="4968000" cy="179175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F36DB10-1217-D9FB-5CEE-38EE84C886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5" y="3788111"/>
            <a:ext cx="4968000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90C07-A319-0553-16DF-2A4B3E3B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584200"/>
            <a:ext cx="5508625" cy="283882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1577631-ED01-247A-6047-C96131CB722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35998" y="1091018"/>
            <a:ext cx="4968627" cy="179175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8410FC1C-7F2B-89C0-4139-0DFA848565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35999" y="697440"/>
            <a:ext cx="4968627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845FF2-E894-090A-2126-BD0A3AB17A9C}"/>
              </a:ext>
            </a:extLst>
          </p:cNvPr>
          <p:cNvSpPr/>
          <p:nvPr userDrawn="1"/>
        </p:nvSpPr>
        <p:spPr>
          <a:xfrm>
            <a:off x="9075419" y="5067300"/>
            <a:ext cx="3116581" cy="179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473C1666-DC2E-4F60-98A5-80CDC7B1FFB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999" y="3429000"/>
            <a:ext cx="5970608" cy="33036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7492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A2527E0-94AA-C957-2E7B-4576A8C6BD96}"/>
              </a:ext>
            </a:extLst>
          </p:cNvPr>
          <p:cNvSpPr/>
          <p:nvPr userDrawn="1"/>
        </p:nvSpPr>
        <p:spPr>
          <a:xfrm rot="16200000" flipH="1">
            <a:off x="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ID"/>
          </a:p>
        </p:txBody>
      </p:sp>
      <p:sp>
        <p:nvSpPr>
          <p:cNvPr id="9" name="Freeform: Shape 7">
            <a:extLst>
              <a:ext uri="{FF2B5EF4-FFF2-40B4-BE49-F238E27FC236}">
                <a16:creationId xmlns:a16="http://schemas.microsoft.com/office/drawing/2014/main" id="{AC37003A-ECD2-9271-8AB2-E1B377082716}"/>
              </a:ext>
            </a:extLst>
          </p:cNvPr>
          <p:cNvSpPr/>
          <p:nvPr userDrawn="1"/>
        </p:nvSpPr>
        <p:spPr>
          <a:xfrm>
            <a:off x="4079875" y="2945040"/>
            <a:ext cx="4032250" cy="3912960"/>
          </a:xfrm>
          <a:custGeom>
            <a:avLst/>
            <a:gdLst>
              <a:gd name="connsiteX0" fmla="*/ 198123 w 3893924"/>
              <a:gd name="connsiteY0" fmla="*/ 0 h 4046537"/>
              <a:gd name="connsiteX1" fmla="*/ 3695801 w 3893924"/>
              <a:gd name="connsiteY1" fmla="*/ 0 h 4046537"/>
              <a:gd name="connsiteX2" fmla="*/ 3893924 w 3893924"/>
              <a:gd name="connsiteY2" fmla="*/ 198123 h 4046537"/>
              <a:gd name="connsiteX3" fmla="*/ 3893924 w 3893924"/>
              <a:gd name="connsiteY3" fmla="*/ 4046537 h 4046537"/>
              <a:gd name="connsiteX4" fmla="*/ 0 w 3893924"/>
              <a:gd name="connsiteY4" fmla="*/ 4046537 h 4046537"/>
              <a:gd name="connsiteX5" fmla="*/ 0 w 3893924"/>
              <a:gd name="connsiteY5" fmla="*/ 198123 h 4046537"/>
              <a:gd name="connsiteX6" fmla="*/ 198123 w 3893924"/>
              <a:gd name="connsiteY6" fmla="*/ 0 h 4046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3924" h="4046537">
                <a:moveTo>
                  <a:pt x="198123" y="0"/>
                </a:moveTo>
                <a:lnTo>
                  <a:pt x="3695801" y="0"/>
                </a:lnTo>
                <a:cubicBezTo>
                  <a:pt x="3805221" y="0"/>
                  <a:pt x="3893924" y="88703"/>
                  <a:pt x="3893924" y="198123"/>
                </a:cubicBezTo>
                <a:lnTo>
                  <a:pt x="3893924" y="4046537"/>
                </a:lnTo>
                <a:lnTo>
                  <a:pt x="0" y="4046537"/>
                </a:lnTo>
                <a:lnTo>
                  <a:pt x="0" y="198123"/>
                </a:lnTo>
                <a:cubicBezTo>
                  <a:pt x="0" y="88703"/>
                  <a:pt x="88703" y="0"/>
                  <a:pt x="1981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4C63C5-B093-423F-EDE7-E256A8B7AD32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584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13565E-CF99-419F-AEC7-A62AF2E65B11}"/>
              </a:ext>
            </a:extLst>
          </p:cNvPr>
          <p:cNvSpPr/>
          <p:nvPr userDrawn="1"/>
        </p:nvSpPr>
        <p:spPr>
          <a:xfrm rot="5400000">
            <a:off x="924560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048C8-BEDD-47F9-820F-7FAF2CE3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7" y="584200"/>
            <a:ext cx="11017246" cy="176717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3D80DCF-CAC4-B510-50AD-54ADC9D71B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5" y="3626764"/>
            <a:ext cx="3182400" cy="26470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C731E03B-66F2-08AA-04BD-84B57915BAB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87376" y="3233186"/>
            <a:ext cx="3182400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E032C3F-0A3B-AAC7-3588-458B3449AB8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26568" y="3626764"/>
            <a:ext cx="3182400" cy="26470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00DB280F-8549-B946-7450-371D6645965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26569" y="3233186"/>
            <a:ext cx="3182400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4869377D-21D8-79DE-3928-53FCA3989A4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05248" y="3626764"/>
            <a:ext cx="3182400" cy="2647036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rgbClr val="010203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A65C9EBC-BA39-D9E2-6EE3-8FCDBA3923A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506972" y="3233186"/>
            <a:ext cx="3182400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rgbClr val="010203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553435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ED0F9B-1932-6896-466C-D64BA828EC15}"/>
              </a:ext>
            </a:extLst>
          </p:cNvPr>
          <p:cNvSpPr/>
          <p:nvPr userDrawn="1"/>
        </p:nvSpPr>
        <p:spPr>
          <a:xfrm>
            <a:off x="6096001" y="3429000"/>
            <a:ext cx="6096000" cy="342900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C0BAD-62F8-8DBF-08BD-F3D4D2314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5222875" cy="251141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53C8F-F0F1-1099-79AA-AF1ACBB99C77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3429000"/>
            <a:ext cx="622004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22764C-29F8-352B-1FEF-C94B5FF717F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1" y="0"/>
            <a:ext cx="0" cy="3429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1DA4D24-A82B-1EC3-5880-D95826B5AB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4517" y="977777"/>
            <a:ext cx="5210103" cy="21178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0C0CBB3E-1B00-966A-5016-421CD316FDE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4517" y="584200"/>
            <a:ext cx="5210103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74804A8-CECC-36EF-9245-B4C9B09C3D2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0142" y="4155959"/>
            <a:ext cx="5206993" cy="21178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A40AA69-F8B7-00B4-3A15-AF9512DFEF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0142" y="3762382"/>
            <a:ext cx="5206993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F6C9534-0126-D1C4-DE6F-D695D5BE1C9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4517" y="4155959"/>
            <a:ext cx="5210103" cy="21178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rgbClr val="010203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46BCF7E-1FFF-1586-0E11-756A0AEA2F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94517" y="3762382"/>
            <a:ext cx="5210103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rgbClr val="010203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4184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9842E2F-4C64-0E74-4D16-99C3A8A51175}"/>
              </a:ext>
            </a:extLst>
          </p:cNvPr>
          <p:cNvSpPr/>
          <p:nvPr userDrawn="1"/>
        </p:nvSpPr>
        <p:spPr>
          <a:xfrm>
            <a:off x="0" y="1693861"/>
            <a:ext cx="6096000" cy="2289969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E79941-DE5E-C49A-2E3F-8786F2E2C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67631E-11F6-C168-7F46-9A8BA7C52082}"/>
              </a:ext>
            </a:extLst>
          </p:cNvPr>
          <p:cNvSpPr/>
          <p:nvPr userDrawn="1"/>
        </p:nvSpPr>
        <p:spPr>
          <a:xfrm>
            <a:off x="6096001" y="3983830"/>
            <a:ext cx="6096000" cy="2289969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35CB980-CB8E-681A-AE69-8E319B4D81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0142" y="4527033"/>
            <a:ext cx="5206993" cy="15971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72F95759-011C-7FF5-0929-4FF7AAE1A22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0142" y="4133456"/>
            <a:ext cx="5206993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1640860-2340-E5BF-C39E-7045920AC1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4517" y="4527033"/>
            <a:ext cx="5210103" cy="15971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rgbClr val="262626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EA79C68-E711-A6D9-5D20-F4838EB6936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94517" y="4133456"/>
            <a:ext cx="5210103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rgbClr val="262626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3644F04-6245-0ADC-5269-B6052F3DD17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0142" y="2237064"/>
            <a:ext cx="5206993" cy="15971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rgbClr val="262626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4A59112C-5BAC-8919-157A-2EADF25AA22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0142" y="1843487"/>
            <a:ext cx="5206993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rgbClr val="262626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151F00F-6557-7362-3EFE-F9A5EDF4737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394517" y="2237064"/>
            <a:ext cx="5210103" cy="15971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CEC0AC7C-12B1-4024-23F6-11AF30A1644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394517" y="1843487"/>
            <a:ext cx="5210103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5960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A2527E0-94AA-C957-2E7B-4576A8C6BD96}"/>
              </a:ext>
            </a:extLst>
          </p:cNvPr>
          <p:cNvSpPr/>
          <p:nvPr userDrawn="1"/>
        </p:nvSpPr>
        <p:spPr>
          <a:xfrm rot="16200000" flipH="1">
            <a:off x="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ID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4C63C5-B093-423F-EDE7-E256A8B7AD32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584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13565E-CF99-419F-AEC7-A62AF2E65B11}"/>
              </a:ext>
            </a:extLst>
          </p:cNvPr>
          <p:cNvSpPr/>
          <p:nvPr userDrawn="1"/>
        </p:nvSpPr>
        <p:spPr>
          <a:xfrm rot="5400000">
            <a:off x="924560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048C8-BEDD-47F9-820F-7FAF2CE3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7" y="584200"/>
            <a:ext cx="11017246" cy="110172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D72417D9-BC42-3B90-31C4-4BDEF67F3FD2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87375" y="2945039"/>
            <a:ext cx="11017250" cy="3065235"/>
          </a:xfr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GB"/>
            </a:lvl1pPr>
          </a:lstStyle>
          <a:p>
            <a:pPr lvl="0" algn="ctr"/>
            <a:endParaRPr lang="en-GB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E00E4767-969E-B7EC-6EB7-D9077ACDC5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4" y="1775482"/>
            <a:ext cx="11017251" cy="110172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8994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5DC55D-FE90-0290-DEC1-253948C6DBFA}"/>
              </a:ext>
            </a:extLst>
          </p:cNvPr>
          <p:cNvSpPr/>
          <p:nvPr userDrawn="1"/>
        </p:nvSpPr>
        <p:spPr>
          <a:xfrm>
            <a:off x="5305354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F5BC1A33-4444-08A7-4E25-7052C1EEAD0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05354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4E6BE1-7E83-5142-86F9-75A00030EFE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6420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09E28D40-CD72-8B36-1C50-BD42514ACA4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87375" y="2373595"/>
            <a:ext cx="3492500" cy="3900205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443E52A-90EC-80C5-88BF-10459DA404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55404" y="4428813"/>
            <a:ext cx="3081194" cy="184498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55404" y="4035236"/>
            <a:ext cx="3081194" cy="3600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8BDADA2-A31E-C596-5303-7AF5AC56FB56}"/>
              </a:ext>
            </a:extLst>
          </p:cNvPr>
          <p:cNvSpPr/>
          <p:nvPr userDrawn="1"/>
        </p:nvSpPr>
        <p:spPr>
          <a:xfrm>
            <a:off x="9273381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9379889-5F46-9825-3E2B-783579B6125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73381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192675E0-A157-1DB1-76B7-E36B844A8A7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434447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657699A-4D76-232F-35AA-822257620E4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523431" y="4428813"/>
            <a:ext cx="3081194" cy="184498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B898056B-04CF-E373-91A8-977126C674B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523431" y="4035236"/>
            <a:ext cx="3081194" cy="3600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478830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5DC55D-FE90-0290-DEC1-253948C6DBFA}"/>
              </a:ext>
            </a:extLst>
          </p:cNvPr>
          <p:cNvSpPr/>
          <p:nvPr userDrawn="1"/>
        </p:nvSpPr>
        <p:spPr>
          <a:xfrm>
            <a:off x="5305354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F5BC1A33-4444-08A7-4E25-7052C1EEAD0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05354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4E6BE1-7E83-5142-86F9-75A00030EFE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6420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443E52A-90EC-80C5-88BF-10459DA404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55404" y="4428813"/>
            <a:ext cx="3081194" cy="184498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55404" y="4035236"/>
            <a:ext cx="3081194" cy="3600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8BDADA2-A31E-C596-5303-7AF5AC56FB56}"/>
              </a:ext>
            </a:extLst>
          </p:cNvPr>
          <p:cNvSpPr/>
          <p:nvPr userDrawn="1"/>
        </p:nvSpPr>
        <p:spPr>
          <a:xfrm>
            <a:off x="9273381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9379889-5F46-9825-3E2B-783579B6125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73381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192675E0-A157-1DB1-76B7-E36B844A8A7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434447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657699A-4D76-232F-35AA-822257620E4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523431" y="4428813"/>
            <a:ext cx="3081194" cy="184498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B898056B-04CF-E373-91A8-977126C674B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523431" y="4035236"/>
            <a:ext cx="3081194" cy="3600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A778C70-B67E-C6E8-E825-6DB759DE14C0}"/>
              </a:ext>
            </a:extLst>
          </p:cNvPr>
          <p:cNvSpPr/>
          <p:nvPr userDrawn="1"/>
        </p:nvSpPr>
        <p:spPr>
          <a:xfrm>
            <a:off x="1337325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1FAF180D-8574-DD58-2386-64B458E9BD2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337325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0252BFD-F22D-9976-9DA1-FF8CA744205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498391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06DC8DE-FD88-EBF9-E0DC-AEFF618B54D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7375" y="4428813"/>
            <a:ext cx="3081194" cy="184498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7CB07A5-AB94-CAD6-50E4-2849A7C5582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7375" y="4035236"/>
            <a:ext cx="3081194" cy="3600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566867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A778C70-B67E-C6E8-E825-6DB759DE14C0}"/>
              </a:ext>
            </a:extLst>
          </p:cNvPr>
          <p:cNvSpPr/>
          <p:nvPr userDrawn="1"/>
        </p:nvSpPr>
        <p:spPr>
          <a:xfrm>
            <a:off x="1236591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1FAF180D-8574-DD58-2386-64B458E9BD2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236591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0252BFD-F22D-9976-9DA1-FF8CA744205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397657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06DC8DE-FD88-EBF9-E0DC-AEFF618B54D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84250" y="4624525"/>
            <a:ext cx="2085975" cy="164927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7CB07A5-AB94-CAD6-50E4-2849A7C5582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84250" y="4035235"/>
            <a:ext cx="2085975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78BAB24-BCD9-0F2E-02D8-37A6DD2B8692}"/>
              </a:ext>
            </a:extLst>
          </p:cNvPr>
          <p:cNvSpPr/>
          <p:nvPr userDrawn="1"/>
        </p:nvSpPr>
        <p:spPr>
          <a:xfrm>
            <a:off x="3949629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06A63DEE-D852-FC1B-5235-4154E0F210A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949629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C179AEB9-9495-D9A5-CE8D-673DFEA8A34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110695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26054F8-3E46-246B-859C-A1CC6CA7B5D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3697288" y="4624525"/>
            <a:ext cx="2085975" cy="164927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9E6A74E6-A4FF-E48E-7C7F-F16BF4EBB9A0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697288" y="4035235"/>
            <a:ext cx="2085975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F3E8C06-FD30-9266-E675-220541FF8BBF}"/>
              </a:ext>
            </a:extLst>
          </p:cNvPr>
          <p:cNvSpPr/>
          <p:nvPr userDrawn="1"/>
        </p:nvSpPr>
        <p:spPr>
          <a:xfrm>
            <a:off x="6662667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id="{A7D42206-BCAF-AC60-8CA3-7628656E3BB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662667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4AFB2D63-B2E6-B655-C2EF-18BE4612C3F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823733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EC38127D-4578-2AF6-2A6E-D45746A4731C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6410326" y="4624525"/>
            <a:ext cx="2085975" cy="164927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245DF0D5-8F3B-EE5E-6705-ADA4C9032A8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410326" y="4035235"/>
            <a:ext cx="2085975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7A5C0EF-7B7C-77F3-2AEA-4965195A1272}"/>
              </a:ext>
            </a:extLst>
          </p:cNvPr>
          <p:cNvSpPr/>
          <p:nvPr userDrawn="1"/>
        </p:nvSpPr>
        <p:spPr>
          <a:xfrm>
            <a:off x="9375706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 Placeholder 14">
            <a:extLst>
              <a:ext uri="{FF2B5EF4-FFF2-40B4-BE49-F238E27FC236}">
                <a16:creationId xmlns:a16="http://schemas.microsoft.com/office/drawing/2014/main" id="{F695F20A-2F4D-D15A-2F3D-1BF0588856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375706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52" name="Text Placeholder 6">
            <a:extLst>
              <a:ext uri="{FF2B5EF4-FFF2-40B4-BE49-F238E27FC236}">
                <a16:creationId xmlns:a16="http://schemas.microsoft.com/office/drawing/2014/main" id="{87C637B7-53F5-48F0-4238-00D643E998B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536772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50547154-6265-5D9D-04FC-8426CC8F7A75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9123365" y="4624525"/>
            <a:ext cx="2085975" cy="164927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DB2FA132-8BF6-ADB1-94EE-8F5F96D7999F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9123365" y="4035235"/>
            <a:ext cx="2085975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760816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4099BF1E-F740-EFF5-2D78-2C4E63DBD8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87374" y="1841501"/>
            <a:ext cx="4989177" cy="4432300"/>
          </a:xfrm>
        </p:spPr>
        <p:txBody>
          <a:bodyPr/>
          <a:lstStyle>
            <a:lvl1pPr>
              <a:defRPr sz="1800"/>
            </a:lvl1pPr>
          </a:lstStyle>
          <a:p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A2780FE-F448-1CAA-F4AB-6322ACBE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750AE0B-6325-0880-3985-0B362EB4EC23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615448" y="2430791"/>
            <a:ext cx="4989177" cy="384300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C847BB10-E64A-01BA-96E0-446F8048D63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615448" y="1841501"/>
            <a:ext cx="49891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077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A2780FE-F448-1CAA-F4AB-6322ACBE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84C95-58CF-D9AD-04F6-95250EE70593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7375" y="2430791"/>
            <a:ext cx="4989177" cy="384300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705262B-16D3-9368-0455-0085EF2562B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7375" y="1841501"/>
            <a:ext cx="49891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Chart Placeholder 9">
            <a:extLst>
              <a:ext uri="{FF2B5EF4-FFF2-40B4-BE49-F238E27FC236}">
                <a16:creationId xmlns:a16="http://schemas.microsoft.com/office/drawing/2014/main" id="{CF992C63-9282-3D86-45C6-3F2F2992C28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615448" y="1841501"/>
            <a:ext cx="4989177" cy="4432300"/>
          </a:xfrm>
        </p:spPr>
        <p:txBody>
          <a:bodyPr/>
          <a:lstStyle>
            <a:lvl1pPr>
              <a:defRPr sz="18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934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9C165DBB-437B-30AE-1592-356DBF0F0AA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flipV="1">
            <a:off x="4444295" y="3464107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84200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9C32B-94BC-820A-0BB0-3632D8B64185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83235"/>
            <a:ext cx="1160462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43723" y="4978635"/>
            <a:ext cx="2820175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43723" y="4389345"/>
            <a:ext cx="2820175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40FA32C2-ECB9-01C0-2085-0D6FE2A9C9A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905909" y="2411089"/>
            <a:ext cx="2820175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7E5ECC16-C0BD-C38C-5F0F-9A984C32189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905909" y="1821799"/>
            <a:ext cx="2820175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7CD07FC-BEE5-C23C-D7A7-8ED39AC7E67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04390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B5A0C650-B2EC-1462-DD7F-EF336135C60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8768095" y="4978635"/>
            <a:ext cx="2820175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76AA9E70-E993-385C-8939-6195974DEB4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768095" y="4389345"/>
            <a:ext cx="2820175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98629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/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6D393204-B169-7564-05A9-D4B6395A4C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209682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/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B65B4364-2A6B-8EB7-227E-EFFD61F3A13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354156" y="4033992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/>
            </a:lvl1pPr>
          </a:lstStyle>
          <a:p>
            <a:pPr lvl="0"/>
            <a:r>
              <a:rPr lang="en-GB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436170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9C165DBB-437B-30AE-1592-356DBF0F0AA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flipV="1">
            <a:off x="3345366" y="3464107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84200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9C32B-94BC-820A-0BB0-3632D8B64185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83235"/>
            <a:ext cx="1160462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43723" y="4978635"/>
            <a:ext cx="215303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43723" y="4389345"/>
            <a:ext cx="215303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40FA32C2-ECB9-01C0-2085-0D6FE2A9C9A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801714" y="2411089"/>
            <a:ext cx="215303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7E5ECC16-C0BD-C38C-5F0F-9A984C32189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3801714" y="1821799"/>
            <a:ext cx="215303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7CD07FC-BEE5-C23C-D7A7-8ED39AC7E67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96000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B5A0C650-B2EC-1462-DD7F-EF336135C60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559705" y="4978635"/>
            <a:ext cx="215303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76AA9E70-E993-385C-8939-6195974DEB4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559705" y="4389345"/>
            <a:ext cx="215303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506A403F-1651-8AC4-7236-7BCD5B70207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 flipV="1">
            <a:off x="8851900" y="3464107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0528D71F-F463-1C75-3146-12A57AE60B1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9317696" y="2411089"/>
            <a:ext cx="215303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9574E517-0C7C-19C0-93A2-742DB2310880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317696" y="1821799"/>
            <a:ext cx="215303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98629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/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6D393204-B169-7564-05A9-D4B6395A4C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01292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/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B65B4364-2A6B-8EB7-227E-EFFD61F3A13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3243069" y="4033992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/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456A4840-E555-4BD3-A5F3-EEB0AFC19F6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741394" y="4033992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/>
            </a:lvl1pPr>
          </a:lstStyle>
          <a:p>
            <a:pPr lvl="0"/>
            <a:r>
              <a:rPr lang="en-GB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1057909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84200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9C32B-94BC-820A-0BB0-3632D8B64185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83235"/>
            <a:ext cx="1160462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43723" y="4978635"/>
            <a:ext cx="208047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43723" y="4389345"/>
            <a:ext cx="20804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98629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/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19" name="Text Placeholder 47">
            <a:extLst>
              <a:ext uri="{FF2B5EF4-FFF2-40B4-BE49-F238E27FC236}">
                <a16:creationId xmlns:a16="http://schemas.microsoft.com/office/drawing/2014/main" id="{72E4454B-6912-4B12-82E3-98EF663FEDEF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flipV="1">
            <a:off x="2704306" y="3465002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4E2E80F-1B2F-88AE-C92E-79C258F3F48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163829" y="2408812"/>
            <a:ext cx="208047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7FE20C2F-4314-0B5A-ED4E-4C05F43672A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3163829" y="1819522"/>
            <a:ext cx="20804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D5FD22D6-439E-1D09-A92E-183CE574EAE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618735" y="4029835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/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3" name="Text Placeholder 47">
            <a:extLst>
              <a:ext uri="{FF2B5EF4-FFF2-40B4-BE49-F238E27FC236}">
                <a16:creationId xmlns:a16="http://schemas.microsoft.com/office/drawing/2014/main" id="{31AD4637-A7BB-6FF9-EC20-D1847BBBF33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824412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064D0D6-096B-838B-DB46-50B30F03DE48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5283935" y="4978635"/>
            <a:ext cx="208047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282F753F-FF5D-0450-A281-ED3C7B55DB3E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5283935" y="4389345"/>
            <a:ext cx="20804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F49E5AA-B8A9-1718-2831-23C48850A374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38841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/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7" name="Text Placeholder 47">
            <a:extLst>
              <a:ext uri="{FF2B5EF4-FFF2-40B4-BE49-F238E27FC236}">
                <a16:creationId xmlns:a16="http://schemas.microsoft.com/office/drawing/2014/main" id="{093F9A11-8B4B-FB2B-BB7D-14D314A70981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 flipV="1">
            <a:off x="6944518" y="3465002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A662180-FDF9-FEA4-9C7C-480184E3C296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7404041" y="2408812"/>
            <a:ext cx="208047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B903A240-654B-31E0-F63D-80BD104BB6A1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7404041" y="1819522"/>
            <a:ext cx="20804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E08FDC21-966C-C46C-B522-AD5DFCE594B2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858947" y="4029835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/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1" name="Text Placeholder 47">
            <a:extLst>
              <a:ext uri="{FF2B5EF4-FFF2-40B4-BE49-F238E27FC236}">
                <a16:creationId xmlns:a16="http://schemas.microsoft.com/office/drawing/2014/main" id="{893A8C3D-17B0-8FD8-654E-AA3F93471A8A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064625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502647E7-BA95-36DF-70DA-6CCD76FCD05C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9524148" y="4978635"/>
            <a:ext cx="208047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5CDBA108-0FB1-0060-40A8-967116B79801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9524148" y="4389345"/>
            <a:ext cx="20804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5182D71-A88A-F6D5-89B8-5AF7B6911798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8979054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/>
            </a:lvl1pPr>
          </a:lstStyle>
          <a:p>
            <a:pPr lvl="0"/>
            <a:r>
              <a:rPr lang="en-GB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2159028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84200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9C32B-94BC-820A-0BB0-3632D8B64185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83235"/>
            <a:ext cx="1160462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43724" y="4978635"/>
            <a:ext cx="1641522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43724" y="4389345"/>
            <a:ext cx="1641522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98629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/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" name="Text Placeholder 47">
            <a:extLst>
              <a:ext uri="{FF2B5EF4-FFF2-40B4-BE49-F238E27FC236}">
                <a16:creationId xmlns:a16="http://schemas.microsoft.com/office/drawing/2014/main" id="{EB5770D7-7030-FB7F-94E7-5AF4EAD5E79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flipV="1">
            <a:off x="2368076" y="3464108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18CFAF6-66DD-C2A4-47C9-F2DA9576B276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2827600" y="2405457"/>
            <a:ext cx="1641522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CC8E716D-90B8-CA11-6A5A-143DCA473AD2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2827600" y="1816167"/>
            <a:ext cx="1641522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B14899CB-C957-6674-D467-C21BF65C33F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253426" y="40379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/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8" name="Text Placeholder 47">
            <a:extLst>
              <a:ext uri="{FF2B5EF4-FFF2-40B4-BE49-F238E27FC236}">
                <a16:creationId xmlns:a16="http://schemas.microsoft.com/office/drawing/2014/main" id="{BD41D12A-BB8F-2D7A-39B6-B956CB4E746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151952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ED16348-6A2B-F326-B6FC-52949BADA30A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611476" y="4978635"/>
            <a:ext cx="1641522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CB5E748-88DA-972A-7E23-B4081D3EA6AD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4611476" y="4389345"/>
            <a:ext cx="1641522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1102CDA-8A47-A8AC-BDA5-9F04B92148D0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066381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/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15" name="Text Placeholder 47">
            <a:extLst>
              <a:ext uri="{FF2B5EF4-FFF2-40B4-BE49-F238E27FC236}">
                <a16:creationId xmlns:a16="http://schemas.microsoft.com/office/drawing/2014/main" id="{55594443-EB92-E0D5-F3E2-C880EE3795A9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 flipV="1">
            <a:off x="5935828" y="3464108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7106273-4D98-50DB-6C77-B7D5A9960CA7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6395352" y="2405457"/>
            <a:ext cx="1641522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61E12DE1-CF11-5D63-7424-D0188B97872A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6395352" y="1816167"/>
            <a:ext cx="1641522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DEB378B8-1872-6DE6-2E68-7792A86B5368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821178" y="40379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/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5" name="Text Placeholder 47">
            <a:extLst>
              <a:ext uri="{FF2B5EF4-FFF2-40B4-BE49-F238E27FC236}">
                <a16:creationId xmlns:a16="http://schemas.microsoft.com/office/drawing/2014/main" id="{09B0A2E9-7DFC-A403-67B9-2849667B3518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7719704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2728E5DA-F7D5-4638-C6A4-89A4B637BC67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8179228" y="4978635"/>
            <a:ext cx="1641522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1F680311-A7D4-BA9E-B8A3-3C0E2D35F4DD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8179228" y="4389345"/>
            <a:ext cx="1641522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BF5ED435-4225-B01A-8661-4A55A282FA9A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7634133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/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9" name="Text Placeholder 47">
            <a:extLst>
              <a:ext uri="{FF2B5EF4-FFF2-40B4-BE49-F238E27FC236}">
                <a16:creationId xmlns:a16="http://schemas.microsoft.com/office/drawing/2014/main" id="{3DB161CE-460D-3343-DC31-E64C1B932C43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 flipV="1">
            <a:off x="9503579" y="3464108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0759DE18-144A-8D7C-1A17-991B5BBE1924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9963103" y="2405457"/>
            <a:ext cx="1641522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48E68E70-1ECB-BC50-8395-F9DDC4B2544E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9963103" y="1816167"/>
            <a:ext cx="1641522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A2A35910-E2BE-4554-252D-E74C9A81246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9388929" y="40379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/>
            </a:lvl1pPr>
          </a:lstStyle>
          <a:p>
            <a:pPr lvl="0"/>
            <a:r>
              <a:rPr lang="en-GB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3385061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3/10/25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9C165DBB-437B-30AE-1592-356DBF0F0AA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rot="8120955" flipV="1">
            <a:off x="5993416" y="4419709"/>
            <a:ext cx="218046" cy="218046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 rot="13552398">
            <a:off x="4685605" y="3387274"/>
            <a:ext cx="218046" cy="218046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251353" y="2587485"/>
            <a:ext cx="2820175" cy="841515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251353" y="1998195"/>
            <a:ext cx="2820175" cy="555053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40FA32C2-ECB9-01C0-2085-0D6FE2A9C9A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685912" y="5431184"/>
            <a:ext cx="2820175" cy="84151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7E5ECC16-C0BD-C38C-5F0F-9A984C32189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685912" y="4841894"/>
            <a:ext cx="2820175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7CD07FC-BEE5-C23C-D7A7-8ED39AC7E67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 rot="13416059">
            <a:off x="7301228" y="3386708"/>
            <a:ext cx="218046" cy="218046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B5A0C650-B2EC-1462-DD7F-EF336135C60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8112125" y="2587485"/>
            <a:ext cx="2820175" cy="84151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76AA9E70-E993-385C-8939-6195974DEB4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112125" y="1998195"/>
            <a:ext cx="2820175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184928" y="3888225"/>
            <a:ext cx="1210543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/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6D393204-B169-7564-05A9-D4B6395A4C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804978" y="3888225"/>
            <a:ext cx="1210543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/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B65B4364-2A6B-8EB7-227E-EFFD61F3A13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494953" y="3888225"/>
            <a:ext cx="1210543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/>
            </a:lvl1pPr>
          </a:lstStyle>
          <a:p>
            <a:pPr lvl="0"/>
            <a:r>
              <a:rPr lang="en-GB" dirty="0"/>
              <a:t>Milestone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5E363E-30FF-5A7B-91E6-966360EDCCA0}"/>
              </a:ext>
            </a:extLst>
          </p:cNvPr>
          <p:cNvGrpSpPr/>
          <p:nvPr userDrawn="1"/>
        </p:nvGrpSpPr>
        <p:grpSpPr>
          <a:xfrm>
            <a:off x="4140722" y="3357980"/>
            <a:ext cx="3923434" cy="1307812"/>
            <a:chOff x="4134283" y="2771991"/>
            <a:chExt cx="3923434" cy="130781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655A560-79FA-9DFA-662D-AEA7E7264036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12" name="Arc 47">
                <a:extLst>
                  <a:ext uri="{FF2B5EF4-FFF2-40B4-BE49-F238E27FC236}">
                    <a16:creationId xmlns:a16="http://schemas.microsoft.com/office/drawing/2014/main" id="{39CE4BAD-DE6C-CAFA-1164-8E2FB2227B2D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Arc 48">
                <a:extLst>
                  <a:ext uri="{FF2B5EF4-FFF2-40B4-BE49-F238E27FC236}">
                    <a16:creationId xmlns:a16="http://schemas.microsoft.com/office/drawing/2014/main" id="{F28CDAB7-1062-5EA4-2B2A-E594871F9FB6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Arc 49">
                <a:extLst>
                  <a:ext uri="{FF2B5EF4-FFF2-40B4-BE49-F238E27FC236}">
                    <a16:creationId xmlns:a16="http://schemas.microsoft.com/office/drawing/2014/main" id="{BE2A6CC0-75C3-C14E-9653-1D7771BAD68A}"/>
                  </a:ext>
                </a:extLst>
              </p:cNvPr>
              <p:cNvSpPr/>
              <p:nvPr userDrawn="1"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D8762CC-FB9F-8742-2804-02B85682DF56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CAC42FC9-7CCC-6102-E695-BFF579449705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7EBC49F0-0073-DCFD-2E21-B28F8A8EB464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D4215F2B-762E-F873-05A4-30533BAC5FDB}"/>
                  </a:ext>
                </a:extLst>
              </p:cNvPr>
              <p:cNvSpPr/>
              <p:nvPr userDrawn="1"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1772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194EFD-51CD-04DF-9DC4-2E1565747CF7}"/>
              </a:ext>
            </a:extLst>
          </p:cNvPr>
          <p:cNvGrpSpPr/>
          <p:nvPr userDrawn="1"/>
        </p:nvGrpSpPr>
        <p:grpSpPr>
          <a:xfrm>
            <a:off x="3480378" y="3357980"/>
            <a:ext cx="5231244" cy="1307812"/>
            <a:chOff x="4134283" y="3357980"/>
            <a:chExt cx="5231244" cy="130781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75EFAE7-DB06-590C-9B1F-3C4020FBBA4E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18" name="Arc 47">
                <a:extLst>
                  <a:ext uri="{FF2B5EF4-FFF2-40B4-BE49-F238E27FC236}">
                    <a16:creationId xmlns:a16="http://schemas.microsoft.com/office/drawing/2014/main" id="{35BE7105-69DC-81F2-1524-E35F4D68B4AD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Arc 48">
                <a:extLst>
                  <a:ext uri="{FF2B5EF4-FFF2-40B4-BE49-F238E27FC236}">
                    <a16:creationId xmlns:a16="http://schemas.microsoft.com/office/drawing/2014/main" id="{62C56C6A-A0F4-3614-F6BF-B3E91D255059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CF09AD7-4182-F9E1-8DF2-94B868DA5D60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16" name="Arc 47">
                <a:extLst>
                  <a:ext uri="{FF2B5EF4-FFF2-40B4-BE49-F238E27FC236}">
                    <a16:creationId xmlns:a16="http://schemas.microsoft.com/office/drawing/2014/main" id="{C2F66580-81E0-F7E6-9EFF-D043EBAB60EA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Arc 48">
                <a:extLst>
                  <a:ext uri="{FF2B5EF4-FFF2-40B4-BE49-F238E27FC236}">
                    <a16:creationId xmlns:a16="http://schemas.microsoft.com/office/drawing/2014/main" id="{9AD3684B-90DA-5C9E-04D7-65AC4A30AD06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6FDD18-C443-DB82-05C7-50C98B98F96B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22D18510-49A1-9BC9-8562-8CD9B056800D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D04AEF53-C452-CFAE-15C9-74DED72A0778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092B98D-965D-A9EE-4BFC-66378B793777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E92C5BF4-C1C3-7AA4-309A-54C394B15F20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B32B98DB-6201-9437-4AD2-B674552EFC3F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9C165DBB-437B-30AE-1592-356DBF0F0AA9}"/>
              </a:ext>
            </a:extLst>
          </p:cNvPr>
          <p:cNvSpPr>
            <a:spLocks noGrp="1" noChangeAspect="1"/>
          </p:cNvSpPr>
          <p:nvPr>
            <p:ph type="body" sz="quarter" idx="50" hasCustomPrompt="1"/>
          </p:nvPr>
        </p:nvSpPr>
        <p:spPr>
          <a:xfrm rot="8077340" flipV="1">
            <a:off x="5332295" y="4416570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 noChangeAspect="1"/>
          </p:cNvSpPr>
          <p:nvPr>
            <p:ph type="body" sz="quarter" idx="52" hasCustomPrompt="1"/>
          </p:nvPr>
        </p:nvSpPr>
        <p:spPr>
          <a:xfrm rot="13480280">
            <a:off x="4024484" y="3385202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96048" y="3968145"/>
            <a:ext cx="2153037" cy="842400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6048" y="3378855"/>
            <a:ext cx="2153037" cy="555053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40FA32C2-ECB9-01C0-2085-0D6FE2A9C9A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370016" y="5431400"/>
            <a:ext cx="215303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7E5ECC16-C0BD-C38C-5F0F-9A984C32189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370016" y="4842110"/>
            <a:ext cx="215303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7CD07FC-BEE5-C23C-D7A7-8ED39AC7E675}"/>
              </a:ext>
            </a:extLst>
          </p:cNvPr>
          <p:cNvSpPr>
            <a:spLocks noGrp="1" noChangeAspect="1"/>
          </p:cNvSpPr>
          <p:nvPr>
            <p:ph type="body" sz="quarter" idx="53" hasCustomPrompt="1"/>
          </p:nvPr>
        </p:nvSpPr>
        <p:spPr>
          <a:xfrm rot="13480280">
            <a:off x="6640106" y="3385203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B5A0C650-B2EC-1462-DD7F-EF336135C60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676562" y="2412469"/>
            <a:ext cx="215303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76AA9E70-E993-385C-8939-6195974DEB4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676562" y="1823179"/>
            <a:ext cx="215303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506A403F-1651-8AC4-7236-7BCD5B70207D}"/>
              </a:ext>
            </a:extLst>
          </p:cNvPr>
          <p:cNvSpPr>
            <a:spLocks noGrp="1" noChangeAspect="1"/>
          </p:cNvSpPr>
          <p:nvPr>
            <p:ph type="body" sz="quarter" idx="51" hasCustomPrompt="1"/>
          </p:nvPr>
        </p:nvSpPr>
        <p:spPr>
          <a:xfrm rot="8077340" flipV="1">
            <a:off x="7947917" y="4416570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0528D71F-F463-1C75-3146-12A57AE60B1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865255" y="3964023"/>
            <a:ext cx="2153037" cy="84240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9574E517-0C7C-19C0-93A2-742DB2310880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865255" y="3374733"/>
            <a:ext cx="215303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529484" y="3888225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/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6D393204-B169-7564-05A9-D4B6395A4C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145106" y="3888225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/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B65B4364-2A6B-8EB7-227E-EFFD61F3A13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837295" y="3888225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/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456A4840-E555-4BD3-A5F3-EEB0AFC19F6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452916" y="3888225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/>
            </a:lvl1pPr>
          </a:lstStyle>
          <a:p>
            <a:pPr lvl="0"/>
            <a:r>
              <a:rPr lang="en-GB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1352699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 noChangeAspect="1"/>
          </p:cNvSpPr>
          <p:nvPr>
            <p:ph type="body" sz="quarter" idx="52" hasCustomPrompt="1"/>
          </p:nvPr>
        </p:nvSpPr>
        <p:spPr>
          <a:xfrm rot="13468673">
            <a:off x="3294378" y="3390748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367223" y="2427608"/>
            <a:ext cx="208047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2367223" y="1838318"/>
            <a:ext cx="208047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799378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/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19" name="Text Placeholder 47">
            <a:extLst>
              <a:ext uri="{FF2B5EF4-FFF2-40B4-BE49-F238E27FC236}">
                <a16:creationId xmlns:a16="http://schemas.microsoft.com/office/drawing/2014/main" id="{72E4454B-6912-4B12-82E3-98EF663FEDEF}"/>
              </a:ext>
            </a:extLst>
          </p:cNvPr>
          <p:cNvSpPr>
            <a:spLocks noGrp="1" noChangeAspect="1"/>
          </p:cNvSpPr>
          <p:nvPr>
            <p:ph type="body" sz="quarter" idx="55" hasCustomPrompt="1"/>
          </p:nvPr>
        </p:nvSpPr>
        <p:spPr>
          <a:xfrm rot="8150336" flipV="1">
            <a:off x="4603335" y="4417845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4E2E80F-1B2F-88AE-C92E-79C258F3F48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679557" y="5429742"/>
            <a:ext cx="208047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7FE20C2F-4314-0B5A-ED4E-4C05F43672A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3679557" y="4840452"/>
            <a:ext cx="208047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D5FD22D6-439E-1D09-A92E-183CE574EAE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4107189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/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3" name="Text Placeholder 47">
            <a:extLst>
              <a:ext uri="{FF2B5EF4-FFF2-40B4-BE49-F238E27FC236}">
                <a16:creationId xmlns:a16="http://schemas.microsoft.com/office/drawing/2014/main" id="{31AD4637-A7BB-6FF9-EC20-D1847BBBF339}"/>
              </a:ext>
            </a:extLst>
          </p:cNvPr>
          <p:cNvSpPr>
            <a:spLocks noGrp="1" noChangeAspect="1"/>
          </p:cNvSpPr>
          <p:nvPr>
            <p:ph type="body" sz="quarter" idx="59" hasCustomPrompt="1"/>
          </p:nvPr>
        </p:nvSpPr>
        <p:spPr>
          <a:xfrm rot="13468673">
            <a:off x="5912292" y="3393498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064D0D6-096B-838B-DB46-50B30F03DE48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991891" y="2436821"/>
            <a:ext cx="208047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282F753F-FF5D-0450-A281-ED3C7B55DB3E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4991891" y="1847531"/>
            <a:ext cx="208047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F49E5AA-B8A9-1718-2831-23C48850A374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415000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/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7" name="Text Placeholder 47">
            <a:extLst>
              <a:ext uri="{FF2B5EF4-FFF2-40B4-BE49-F238E27FC236}">
                <a16:creationId xmlns:a16="http://schemas.microsoft.com/office/drawing/2014/main" id="{093F9A11-8B4B-FB2B-BB7D-14D314A70981}"/>
              </a:ext>
            </a:extLst>
          </p:cNvPr>
          <p:cNvSpPr>
            <a:spLocks noGrp="1" noChangeAspect="1"/>
          </p:cNvSpPr>
          <p:nvPr>
            <p:ph type="body" sz="quarter" idx="63" hasCustomPrompt="1"/>
          </p:nvPr>
        </p:nvSpPr>
        <p:spPr>
          <a:xfrm rot="8150336" flipV="1">
            <a:off x="7221249" y="4417845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A662180-FDF9-FEA4-9C7C-480184E3C296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6304224" y="5436412"/>
            <a:ext cx="208047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B903A240-654B-31E0-F63D-80BD104BB6A1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6304224" y="4847122"/>
            <a:ext cx="208047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E08FDC21-966C-C46C-B522-AD5DFCE594B2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722811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/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1" name="Text Placeholder 47">
            <a:extLst>
              <a:ext uri="{FF2B5EF4-FFF2-40B4-BE49-F238E27FC236}">
                <a16:creationId xmlns:a16="http://schemas.microsoft.com/office/drawing/2014/main" id="{893A8C3D-17B0-8FD8-654E-AA3F93471A8A}"/>
              </a:ext>
            </a:extLst>
          </p:cNvPr>
          <p:cNvSpPr>
            <a:spLocks noGrp="1" noChangeAspect="1"/>
          </p:cNvSpPr>
          <p:nvPr>
            <p:ph type="body" sz="quarter" idx="67" hasCustomPrompt="1"/>
          </p:nvPr>
        </p:nvSpPr>
        <p:spPr>
          <a:xfrm rot="13468673">
            <a:off x="8530208" y="3390748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502647E7-BA95-36DF-70DA-6CCD76FCD05C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7616557" y="2431888"/>
            <a:ext cx="208047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5CDBA108-0FB1-0060-40A8-967116B79801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7616557" y="1842598"/>
            <a:ext cx="208047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5182D71-A88A-F6D5-89B8-5AF7B6911798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8030621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/>
            </a:lvl1pPr>
          </a:lstStyle>
          <a:p>
            <a:pPr lvl="0"/>
            <a:r>
              <a:rPr lang="en-GB" dirty="0"/>
              <a:t>Milestone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FEAB494-E420-CABA-719F-BCDF9716F13A}"/>
              </a:ext>
            </a:extLst>
          </p:cNvPr>
          <p:cNvGrpSpPr/>
          <p:nvPr userDrawn="1"/>
        </p:nvGrpSpPr>
        <p:grpSpPr>
          <a:xfrm>
            <a:off x="2750272" y="3357980"/>
            <a:ext cx="6539055" cy="1307812"/>
            <a:chOff x="3480378" y="3357980"/>
            <a:chExt cx="6539055" cy="1307812"/>
          </a:xfrm>
        </p:grpSpPr>
        <p:sp>
          <p:nvSpPr>
            <p:cNvPr id="6" name="Arc 47">
              <a:extLst>
                <a:ext uri="{FF2B5EF4-FFF2-40B4-BE49-F238E27FC236}">
                  <a16:creationId xmlns:a16="http://schemas.microsoft.com/office/drawing/2014/main" id="{5B6561AF-4910-132F-B3B7-A504B4416BDA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Arc 47">
              <a:extLst>
                <a:ext uri="{FF2B5EF4-FFF2-40B4-BE49-F238E27FC236}">
                  <a16:creationId xmlns:a16="http://schemas.microsoft.com/office/drawing/2014/main" id="{2C5285BF-2913-E316-D1BA-884490EB7CCA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Arc 48">
              <a:extLst>
                <a:ext uri="{FF2B5EF4-FFF2-40B4-BE49-F238E27FC236}">
                  <a16:creationId xmlns:a16="http://schemas.microsoft.com/office/drawing/2014/main" id="{BBEDBE85-7398-D2A8-88BE-1542BAAC30D2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Arc 47">
              <a:extLst>
                <a:ext uri="{FF2B5EF4-FFF2-40B4-BE49-F238E27FC236}">
                  <a16:creationId xmlns:a16="http://schemas.microsoft.com/office/drawing/2014/main" id="{3132AA95-43B7-F6AC-E795-F71F3A89F25D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c 48">
              <a:extLst>
                <a:ext uri="{FF2B5EF4-FFF2-40B4-BE49-F238E27FC236}">
                  <a16:creationId xmlns:a16="http://schemas.microsoft.com/office/drawing/2014/main" id="{43694D3A-5612-11F3-B441-F789FD332443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809976B3-B1A7-59BD-6B86-09A70BABBCF9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5950265B-9B14-9CA8-61A6-21DCC3A1AF1A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2A615E95-7DE6-5147-0CF1-8B99E4355B73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3BA90852-7702-41AD-99B1-C60A497F740A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574FE756-6EC0-DEBE-7D64-3CBA40AA2C7A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49695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 noChangeAspect="1"/>
          </p:cNvSpPr>
          <p:nvPr>
            <p:ph type="body" sz="quarter" idx="52" hasCustomPrompt="1"/>
          </p:nvPr>
        </p:nvSpPr>
        <p:spPr>
          <a:xfrm rot="13448084">
            <a:off x="2649883" y="3391833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932893" y="2393276"/>
            <a:ext cx="1641522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932893" y="1803986"/>
            <a:ext cx="1641522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154997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/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" name="Text Placeholder 47">
            <a:extLst>
              <a:ext uri="{FF2B5EF4-FFF2-40B4-BE49-F238E27FC236}">
                <a16:creationId xmlns:a16="http://schemas.microsoft.com/office/drawing/2014/main" id="{EB5770D7-7030-FB7F-94E7-5AF4EAD5E798}"/>
              </a:ext>
            </a:extLst>
          </p:cNvPr>
          <p:cNvSpPr>
            <a:spLocks noGrp="1" noChangeAspect="1"/>
          </p:cNvSpPr>
          <p:nvPr>
            <p:ph type="body" sz="quarter" idx="55" hasCustomPrompt="1"/>
          </p:nvPr>
        </p:nvSpPr>
        <p:spPr>
          <a:xfrm rot="2654128">
            <a:off x="3957717" y="4417845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18CFAF6-66DD-C2A4-47C9-F2DA9576B276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243559" y="5361956"/>
            <a:ext cx="1641522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CC8E716D-90B8-CA11-6A5A-143DCA473AD2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3243559" y="4772666"/>
            <a:ext cx="1641522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B14899CB-C957-6674-D467-C21BF65C33F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3462808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/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8" name="Text Placeholder 47">
            <a:extLst>
              <a:ext uri="{FF2B5EF4-FFF2-40B4-BE49-F238E27FC236}">
                <a16:creationId xmlns:a16="http://schemas.microsoft.com/office/drawing/2014/main" id="{BD41D12A-BB8F-2D7A-39B6-B956CB4E7462}"/>
              </a:ext>
            </a:extLst>
          </p:cNvPr>
          <p:cNvSpPr>
            <a:spLocks noGrp="1" noChangeAspect="1"/>
          </p:cNvSpPr>
          <p:nvPr>
            <p:ph type="body" sz="quarter" idx="59" hasCustomPrompt="1"/>
          </p:nvPr>
        </p:nvSpPr>
        <p:spPr>
          <a:xfrm rot="13448719">
            <a:off x="5265551" y="3391833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ED16348-6A2B-F326-B6FC-52949BADA30A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554225" y="2480026"/>
            <a:ext cx="1641522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CB5E748-88DA-972A-7E23-B4081D3EA6AD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4554225" y="1890736"/>
            <a:ext cx="1641522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1102CDA-8A47-A8AC-BDA5-9F04B92148D0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70619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/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15" name="Text Placeholder 47">
            <a:extLst>
              <a:ext uri="{FF2B5EF4-FFF2-40B4-BE49-F238E27FC236}">
                <a16:creationId xmlns:a16="http://schemas.microsoft.com/office/drawing/2014/main" id="{55594443-EB92-E0D5-F3E2-C880EE3795A9}"/>
              </a:ext>
            </a:extLst>
          </p:cNvPr>
          <p:cNvSpPr>
            <a:spLocks noGrp="1" noChangeAspect="1"/>
          </p:cNvSpPr>
          <p:nvPr>
            <p:ph type="body" sz="quarter" idx="63" hasCustomPrompt="1"/>
          </p:nvPr>
        </p:nvSpPr>
        <p:spPr>
          <a:xfrm rot="2654128">
            <a:off x="6573385" y="4417845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7106273-4D98-50DB-6C77-B7D5A9960CA7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5864891" y="5475166"/>
            <a:ext cx="1641522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61E12DE1-CF11-5D63-7424-D0188B97872A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5864891" y="4885876"/>
            <a:ext cx="1641522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DEB378B8-1872-6DE6-2E68-7792A86B5368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078430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/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5" name="Text Placeholder 47">
            <a:extLst>
              <a:ext uri="{FF2B5EF4-FFF2-40B4-BE49-F238E27FC236}">
                <a16:creationId xmlns:a16="http://schemas.microsoft.com/office/drawing/2014/main" id="{09B0A2E9-7DFC-A403-67B9-2849667B3518}"/>
              </a:ext>
            </a:extLst>
          </p:cNvPr>
          <p:cNvSpPr>
            <a:spLocks noGrp="1" noChangeAspect="1"/>
          </p:cNvSpPr>
          <p:nvPr>
            <p:ph type="body" sz="quarter" idx="67" hasCustomPrompt="1"/>
          </p:nvPr>
        </p:nvSpPr>
        <p:spPr>
          <a:xfrm rot="13493207">
            <a:off x="7881219" y="3391833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2728E5DA-F7D5-4638-C6A4-89A4B637BC67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7175557" y="2430813"/>
            <a:ext cx="1641522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1F680311-A7D4-BA9E-B8A3-3C0E2D35F4DD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7175557" y="1841523"/>
            <a:ext cx="1641522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BF5ED435-4225-B01A-8661-4A55A282FA9A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7386241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/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9" name="Text Placeholder 47">
            <a:extLst>
              <a:ext uri="{FF2B5EF4-FFF2-40B4-BE49-F238E27FC236}">
                <a16:creationId xmlns:a16="http://schemas.microsoft.com/office/drawing/2014/main" id="{3DB161CE-460D-3343-DC31-E64C1B932C43}"/>
              </a:ext>
            </a:extLst>
          </p:cNvPr>
          <p:cNvSpPr>
            <a:spLocks noGrp="1" noChangeAspect="1"/>
          </p:cNvSpPr>
          <p:nvPr>
            <p:ph type="body" sz="quarter" idx="71" hasCustomPrompt="1"/>
          </p:nvPr>
        </p:nvSpPr>
        <p:spPr>
          <a:xfrm rot="2654128">
            <a:off x="9189052" y="4400725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0759DE18-144A-8D7C-1A17-991B5BBE1924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8486225" y="5361956"/>
            <a:ext cx="1641522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48E68E70-1ECB-BC50-8395-F9DDC4B2544E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8486225" y="4772666"/>
            <a:ext cx="1641522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A2A35910-E2BE-4554-252D-E74C9A81246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694052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/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0" name="Arc 48">
            <a:extLst>
              <a:ext uri="{FF2B5EF4-FFF2-40B4-BE49-F238E27FC236}">
                <a16:creationId xmlns:a16="http://schemas.microsoft.com/office/drawing/2014/main" id="{CEB5FE85-6FBA-20D0-1BDD-1B48C13D527B}"/>
              </a:ext>
            </a:extLst>
          </p:cNvPr>
          <p:cNvSpPr/>
          <p:nvPr userDrawn="1"/>
        </p:nvSpPr>
        <p:spPr>
          <a:xfrm flipV="1">
            <a:off x="8644947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c 47">
            <a:extLst>
              <a:ext uri="{FF2B5EF4-FFF2-40B4-BE49-F238E27FC236}">
                <a16:creationId xmlns:a16="http://schemas.microsoft.com/office/drawing/2014/main" id="{477598E1-DA42-DF6C-D390-9442D91A3849}"/>
              </a:ext>
            </a:extLst>
          </p:cNvPr>
          <p:cNvSpPr/>
          <p:nvPr userDrawn="1"/>
        </p:nvSpPr>
        <p:spPr>
          <a:xfrm>
            <a:off x="7337136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c 47">
            <a:extLst>
              <a:ext uri="{FF2B5EF4-FFF2-40B4-BE49-F238E27FC236}">
                <a16:creationId xmlns:a16="http://schemas.microsoft.com/office/drawing/2014/main" id="{4D4C0585-1A77-62CE-F7D2-A88D285B9E8F}"/>
              </a:ext>
            </a:extLst>
          </p:cNvPr>
          <p:cNvSpPr/>
          <p:nvPr userDrawn="1"/>
        </p:nvSpPr>
        <p:spPr>
          <a:xfrm>
            <a:off x="4721514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c 48">
            <a:extLst>
              <a:ext uri="{FF2B5EF4-FFF2-40B4-BE49-F238E27FC236}">
                <a16:creationId xmlns:a16="http://schemas.microsoft.com/office/drawing/2014/main" id="{B15E6F22-0A93-E807-318E-61A3BD2308AB}"/>
              </a:ext>
            </a:extLst>
          </p:cNvPr>
          <p:cNvSpPr/>
          <p:nvPr userDrawn="1"/>
        </p:nvSpPr>
        <p:spPr>
          <a:xfrm flipV="1">
            <a:off x="6029325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c 47">
            <a:extLst>
              <a:ext uri="{FF2B5EF4-FFF2-40B4-BE49-F238E27FC236}">
                <a16:creationId xmlns:a16="http://schemas.microsoft.com/office/drawing/2014/main" id="{34EDB599-B1C4-46E9-9D03-7D1CEC80BE17}"/>
              </a:ext>
            </a:extLst>
          </p:cNvPr>
          <p:cNvSpPr/>
          <p:nvPr userDrawn="1"/>
        </p:nvSpPr>
        <p:spPr>
          <a:xfrm>
            <a:off x="2105892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c 48">
            <a:extLst>
              <a:ext uri="{FF2B5EF4-FFF2-40B4-BE49-F238E27FC236}">
                <a16:creationId xmlns:a16="http://schemas.microsoft.com/office/drawing/2014/main" id="{5C440A63-4D8F-67DD-2DEF-65143B79D009}"/>
              </a:ext>
            </a:extLst>
          </p:cNvPr>
          <p:cNvSpPr/>
          <p:nvPr userDrawn="1"/>
        </p:nvSpPr>
        <p:spPr>
          <a:xfrm flipV="1">
            <a:off x="3413703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0DD9DB4A-7EFC-D3AB-644C-A57CF01BA020}"/>
              </a:ext>
            </a:extLst>
          </p:cNvPr>
          <p:cNvSpPr/>
          <p:nvPr userDrawn="1"/>
        </p:nvSpPr>
        <p:spPr>
          <a:xfrm>
            <a:off x="2105892" y="3357980"/>
            <a:ext cx="1307811" cy="1307812"/>
          </a:xfrm>
          <a:prstGeom prst="arc">
            <a:avLst>
              <a:gd name="adj1" fmla="val 10792152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B439AEAC-92C3-822D-36EC-404450122AF0}"/>
              </a:ext>
            </a:extLst>
          </p:cNvPr>
          <p:cNvSpPr/>
          <p:nvPr userDrawn="1"/>
        </p:nvSpPr>
        <p:spPr>
          <a:xfrm flipV="1">
            <a:off x="3413703" y="3357980"/>
            <a:ext cx="1307811" cy="1307812"/>
          </a:xfrm>
          <a:prstGeom prst="arc">
            <a:avLst>
              <a:gd name="adj1" fmla="val 10790197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03AB3AEB-F8B8-A8C9-C881-10B54C18FAFE}"/>
              </a:ext>
            </a:extLst>
          </p:cNvPr>
          <p:cNvSpPr/>
          <p:nvPr userDrawn="1"/>
        </p:nvSpPr>
        <p:spPr>
          <a:xfrm>
            <a:off x="4721514" y="3357980"/>
            <a:ext cx="1307811" cy="1307812"/>
          </a:xfrm>
          <a:prstGeom prst="arc">
            <a:avLst>
              <a:gd name="adj1" fmla="val 10792152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7A65FA56-776F-B166-55F6-585D097CB22A}"/>
              </a:ext>
            </a:extLst>
          </p:cNvPr>
          <p:cNvSpPr/>
          <p:nvPr userDrawn="1"/>
        </p:nvSpPr>
        <p:spPr>
          <a:xfrm flipV="1">
            <a:off x="6029325" y="3357980"/>
            <a:ext cx="1307811" cy="1307812"/>
          </a:xfrm>
          <a:prstGeom prst="arc">
            <a:avLst>
              <a:gd name="adj1" fmla="val 10790197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5F4B4F57-16C1-82D5-5C9C-24A167453427}"/>
              </a:ext>
            </a:extLst>
          </p:cNvPr>
          <p:cNvSpPr/>
          <p:nvPr userDrawn="1"/>
        </p:nvSpPr>
        <p:spPr>
          <a:xfrm>
            <a:off x="7337136" y="3357980"/>
            <a:ext cx="1307811" cy="1307812"/>
          </a:xfrm>
          <a:prstGeom prst="arc">
            <a:avLst>
              <a:gd name="adj1" fmla="val 10792152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DE41CE68-7913-183D-0F7B-DEA19B9ADD64}"/>
              </a:ext>
            </a:extLst>
          </p:cNvPr>
          <p:cNvSpPr/>
          <p:nvPr userDrawn="1"/>
        </p:nvSpPr>
        <p:spPr>
          <a:xfrm flipV="1">
            <a:off x="8644947" y="3357980"/>
            <a:ext cx="1307811" cy="1307812"/>
          </a:xfrm>
          <a:prstGeom prst="arc">
            <a:avLst>
              <a:gd name="adj1" fmla="val 10790197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82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extLst>
    <p:ext uri="{DCECCB84-F9BA-43D5-87BE-67443E8EF086}">
      <p15:sldGuideLst xmlns:p15="http://schemas.microsoft.com/office/powerpoint/2012/main">
        <p15:guide id="1" pos="5858" userDrawn="1">
          <p15:clr>
            <a:srgbClr val="FBAE40"/>
          </p15:clr>
        </p15:guide>
        <p15:guide id="2" pos="1731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A2527E0-94AA-C957-2E7B-4576A8C6BD96}"/>
              </a:ext>
            </a:extLst>
          </p:cNvPr>
          <p:cNvSpPr/>
          <p:nvPr userDrawn="1"/>
        </p:nvSpPr>
        <p:spPr>
          <a:xfrm rot="16200000" flipH="1">
            <a:off x="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ID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4C63C5-B093-423F-EDE7-E256A8B7AD32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584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13565E-CF99-419F-AEC7-A62AF2E65B11}"/>
              </a:ext>
            </a:extLst>
          </p:cNvPr>
          <p:cNvSpPr/>
          <p:nvPr userDrawn="1"/>
        </p:nvSpPr>
        <p:spPr>
          <a:xfrm rot="5400000">
            <a:off x="924560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048C8-BEDD-47F9-820F-7FAF2CE3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7" y="584200"/>
            <a:ext cx="11017246" cy="176717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48408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D13ECA1-EBCC-5614-D342-9F4FB2100450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3989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3/10/25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3/10/25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0.xml"/><Relationship Id="rId39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48.xml"/><Relationship Id="rId42" Type="http://schemas.openxmlformats.org/officeDocument/2006/relationships/theme" Target="../theme/theme2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29" Type="http://schemas.openxmlformats.org/officeDocument/2006/relationships/slideLayout" Target="../slideLayouts/slideLayout43.xml"/><Relationship Id="rId41" Type="http://schemas.openxmlformats.org/officeDocument/2006/relationships/slideLayout" Target="../slideLayouts/slideLayout55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32" Type="http://schemas.openxmlformats.org/officeDocument/2006/relationships/slideLayout" Target="../slideLayouts/slideLayout46.xml"/><Relationship Id="rId37" Type="http://schemas.openxmlformats.org/officeDocument/2006/relationships/slideLayout" Target="../slideLayouts/slideLayout51.xml"/><Relationship Id="rId40" Type="http://schemas.openxmlformats.org/officeDocument/2006/relationships/slideLayout" Target="../slideLayouts/slideLayout54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slideLayout" Target="../slideLayouts/slideLayout42.xml"/><Relationship Id="rId36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31" Type="http://schemas.openxmlformats.org/officeDocument/2006/relationships/slideLayout" Target="../slideLayouts/slideLayout45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4.xml"/><Relationship Id="rId35" Type="http://schemas.openxmlformats.org/officeDocument/2006/relationships/slideLayout" Target="../slideLayouts/slideLayout49.xml"/><Relationship Id="rId43" Type="http://schemas.openxmlformats.org/officeDocument/2006/relationships/image" Target="../media/image2.png"/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33" Type="http://schemas.openxmlformats.org/officeDocument/2006/relationships/slideLayout" Target="../slideLayouts/slideLayout47.xml"/><Relationship Id="rId38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3/10/25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2B8E0697-403D-D5C2-0A51-9FA66EA1B72A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5" name="Group 4" hidden="1">
              <a:extLst>
                <a:ext uri="{FF2B5EF4-FFF2-40B4-BE49-F238E27FC236}">
                  <a16:creationId xmlns:a16="http://schemas.microsoft.com/office/drawing/2014/main" id="{86F42B89-FE7C-D214-D9AE-FB7CA0DF9F80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7" name="Rectangle 6" hidden="1">
                <a:extLst>
                  <a:ext uri="{FF2B5EF4-FFF2-40B4-BE49-F238E27FC236}">
                    <a16:creationId xmlns:a16="http://schemas.microsoft.com/office/drawing/2014/main" id="{6CC6AFB1-B75B-D588-7378-CBD591940046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ectangle 7" hidden="1">
                <a:extLst>
                  <a:ext uri="{FF2B5EF4-FFF2-40B4-BE49-F238E27FC236}">
                    <a16:creationId xmlns:a16="http://schemas.microsoft.com/office/drawing/2014/main" id="{F3DDA3D8-2647-1660-E9D3-9427081EDFEB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 hidden="1">
                <a:extLst>
                  <a:ext uri="{FF2B5EF4-FFF2-40B4-BE49-F238E27FC236}">
                    <a16:creationId xmlns:a16="http://schemas.microsoft.com/office/drawing/2014/main" id="{71828DF8-3249-0C29-D169-015E44C92D46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 hidden="1">
                <a:extLst>
                  <a:ext uri="{FF2B5EF4-FFF2-40B4-BE49-F238E27FC236}">
                    <a16:creationId xmlns:a16="http://schemas.microsoft.com/office/drawing/2014/main" id="{267F813C-78EB-7AC8-FC45-4F562779C48F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 hidden="1">
                <a:extLst>
                  <a:ext uri="{FF2B5EF4-FFF2-40B4-BE49-F238E27FC236}">
                    <a16:creationId xmlns:a16="http://schemas.microsoft.com/office/drawing/2014/main" id="{B324A7B6-279A-79F0-ABCB-3E16D381375E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 hidden="1">
                <a:extLst>
                  <a:ext uri="{FF2B5EF4-FFF2-40B4-BE49-F238E27FC236}">
                    <a16:creationId xmlns:a16="http://schemas.microsoft.com/office/drawing/2014/main" id="{1526923E-7413-7340-99E3-DA0A4840EBD8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" name="Frame 5" hidden="1">
              <a:extLst>
                <a:ext uri="{FF2B5EF4-FFF2-40B4-BE49-F238E27FC236}">
                  <a16:creationId xmlns:a16="http://schemas.microsoft.com/office/drawing/2014/main" id="{FDF64820-FEB4-D058-0017-D1278CF90449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ECAB1D-7C61-B1A0-AB2C-B508F7890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02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98A34-8A43-A6AC-9593-C4AE4F032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2" y="1874838"/>
            <a:ext cx="11090276" cy="4433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E20C746-4494-3135-DC69-98FFD1828E64}"/>
              </a:ext>
            </a:extLst>
          </p:cNvPr>
          <p:cNvPicPr>
            <a:picLocks noChangeAspect="1"/>
          </p:cNvPicPr>
          <p:nvPr userDrawn="1"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963" y="6400800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6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80" r:id="rId2"/>
    <p:sldLayoutId id="2147483881" r:id="rId3"/>
    <p:sldLayoutId id="2147483857" r:id="rId4"/>
    <p:sldLayoutId id="2147483882" r:id="rId5"/>
    <p:sldLayoutId id="2147483883" r:id="rId6"/>
    <p:sldLayoutId id="2147483817" r:id="rId7"/>
    <p:sldLayoutId id="2147483875" r:id="rId8"/>
    <p:sldLayoutId id="2147483868" r:id="rId9"/>
    <p:sldLayoutId id="2147483886" r:id="rId10"/>
    <p:sldLayoutId id="2147483887" r:id="rId11"/>
    <p:sldLayoutId id="2147483874" r:id="rId12"/>
    <p:sldLayoutId id="2147483873" r:id="rId13"/>
    <p:sldLayoutId id="2147483872" r:id="rId14"/>
    <p:sldLayoutId id="2147483884" r:id="rId15"/>
    <p:sldLayoutId id="2147483885" r:id="rId16"/>
    <p:sldLayoutId id="2147483805" r:id="rId17"/>
    <p:sldLayoutId id="2147483814" r:id="rId18"/>
    <p:sldLayoutId id="2147483858" r:id="rId19"/>
    <p:sldLayoutId id="2147483850" r:id="rId20"/>
    <p:sldLayoutId id="2147483834" r:id="rId21"/>
    <p:sldLayoutId id="2147483809" r:id="rId22"/>
    <p:sldLayoutId id="2147483811" r:id="rId23"/>
    <p:sldLayoutId id="2147483851" r:id="rId24"/>
    <p:sldLayoutId id="2147483869" r:id="rId25"/>
    <p:sldLayoutId id="2147483852" r:id="rId26"/>
    <p:sldLayoutId id="2147483853" r:id="rId27"/>
    <p:sldLayoutId id="2147483854" r:id="rId28"/>
    <p:sldLayoutId id="2147483855" r:id="rId29"/>
    <p:sldLayoutId id="2147483870" r:id="rId30"/>
    <p:sldLayoutId id="2147483871" r:id="rId31"/>
    <p:sldLayoutId id="2147483864" r:id="rId32"/>
    <p:sldLayoutId id="2147483865" r:id="rId33"/>
    <p:sldLayoutId id="2147483866" r:id="rId34"/>
    <p:sldLayoutId id="2147483867" r:id="rId35"/>
    <p:sldLayoutId id="2147483876" r:id="rId36"/>
    <p:sldLayoutId id="2147483877" r:id="rId37"/>
    <p:sldLayoutId id="2147483878" r:id="rId38"/>
    <p:sldLayoutId id="2147483879" r:id="rId39"/>
    <p:sldLayoutId id="2147483859" r:id="rId40"/>
    <p:sldLayoutId id="2147483860" r:id="rId4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1200" b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189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4377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566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755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68" userDrawn="1">
          <p15:clr>
            <a:srgbClr val="F26B43"/>
          </p15:clr>
        </p15:guide>
        <p15:guide id="4" pos="370" userDrawn="1">
          <p15:clr>
            <a:srgbClr val="F26B43"/>
          </p15:clr>
        </p15:guide>
        <p15:guide id="5" pos="7310" userDrawn="1">
          <p15:clr>
            <a:srgbClr val="F26B43"/>
          </p15:clr>
        </p15:guide>
        <p15:guide id="6" orient="horz" pos="3952" userDrawn="1">
          <p15:clr>
            <a:srgbClr val="F26B43"/>
          </p15:clr>
        </p15:guide>
        <p15:guide id="7" pos="1277" userDrawn="1">
          <p15:clr>
            <a:srgbClr val="F26B43"/>
          </p15:clr>
        </p15:guide>
        <p15:guide id="8" pos="2570" userDrawn="1">
          <p15:clr>
            <a:srgbClr val="F26B43"/>
          </p15:clr>
        </p15:guide>
        <p15:guide id="9" pos="5110" userDrawn="1">
          <p15:clr>
            <a:srgbClr val="F26B43"/>
          </p15:clr>
        </p15:guide>
        <p15:guide id="10" pos="640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orbes.com/sites/moorinsights/2020/04/30/big-atoms-make-small-super-sensitive-quantum-receiver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3B8E-7314-9151-FB14-1D1BB1C4EE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Rydberg Atom RF Sensing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CD324-17B0-8061-834F-6D59ACC8DF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Runzhao Guo  &amp; Venkata Madugula(Sai)</a:t>
            </a:r>
          </a:p>
        </p:txBody>
      </p:sp>
    </p:spTree>
    <p:extLst>
      <p:ext uri="{BB962C8B-B14F-4D97-AF65-F5344CB8AC3E}">
        <p14:creationId xmlns:p14="http://schemas.microsoft.com/office/powerpoint/2010/main" val="549247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35D1-46E3-61DF-A370-A7AAEEFB4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58714-A266-A0D6-78ED-14BB722B4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r>
              <a:rPr lang="en-US" sz="1400" dirty="0"/>
              <a:t>[1] Measurement of rotational levels of the homonuclear helium dimer cation by  extrapolation of Rydberg series   by   Daniel et al.</a:t>
            </a:r>
          </a:p>
          <a:p>
            <a:r>
              <a:rPr lang="en-US" sz="1400" dirty="0"/>
              <a:t>[2] </a:t>
            </a:r>
            <a:r>
              <a:rPr lang="en-US" sz="1400" dirty="0">
                <a:hlinkClick r:id="rId2"/>
              </a:rPr>
              <a:t>https://www.forbes.com/sites/moorinsights/2020/04/30/big-atoms-make-small-super-sensitive-quantum-receivers/</a:t>
            </a:r>
            <a:endParaRPr lang="en-US" sz="1400" dirty="0"/>
          </a:p>
          <a:p>
            <a:r>
              <a:rPr lang="en-US" sz="1400" dirty="0"/>
              <a:t>[3] Rydberg Atom Electric Field Sensors for Communications and Sensing by C. T. Fancher et al.</a:t>
            </a:r>
          </a:p>
          <a:p>
            <a:r>
              <a:rPr lang="en-US" sz="1400" dirty="0"/>
              <a:t>[4] D. Anderson, R. </a:t>
            </a:r>
            <a:r>
              <a:rPr lang="en-US" sz="1400" dirty="0" err="1"/>
              <a:t>Sapiro</a:t>
            </a:r>
            <a:r>
              <a:rPr lang="en-US" sz="1400" dirty="0"/>
              <a:t>, and G. </a:t>
            </a:r>
            <a:r>
              <a:rPr lang="en-US" sz="1400" dirty="0" err="1"/>
              <a:t>Raithel</a:t>
            </a:r>
            <a:r>
              <a:rPr lang="en-US" sz="1400" dirty="0"/>
              <a:t>, “A self-calibrating SI-traceable broadband Rydberg atom-based radio-frequency electric field probe and measurement instrument,” IEEE Trans. Antennas </a:t>
            </a:r>
            <a:r>
              <a:rPr lang="en-US" sz="1400" dirty="0" err="1"/>
              <a:t>Propag</a:t>
            </a:r>
            <a:r>
              <a:rPr lang="en-US" sz="1400" dirty="0"/>
              <a:t>., </a:t>
            </a:r>
            <a:r>
              <a:rPr lang="en-US" sz="1400" dirty="0" err="1"/>
              <a:t>doi</a:t>
            </a:r>
            <a:r>
              <a:rPr lang="en-US" sz="1400" dirty="0"/>
              <a:t>: 10.1109/TAP.2021.3060540.</a:t>
            </a:r>
          </a:p>
          <a:p>
            <a:r>
              <a:rPr lang="en-US" sz="1400" dirty="0"/>
              <a:t>[5] C. T. Fancher, D. R. Scherer, M. C. S. John and B. L. S. Marlow, "Rydberg Atom Electric Field Sensors for Communications and Sensing," in IEEE Transactions on Quantum Engineering, vol. 2, pp. 1-13, 2021, Art no. 3501313, </a:t>
            </a:r>
            <a:r>
              <a:rPr lang="en-US" sz="1400" dirty="0" err="1"/>
              <a:t>doi</a:t>
            </a:r>
            <a:r>
              <a:rPr lang="en-US" sz="1400" dirty="0"/>
              <a:t>: 10.1109/TQE.2021.3065227</a:t>
            </a:r>
          </a:p>
          <a:p>
            <a:r>
              <a:rPr lang="en-US" sz="1400" dirty="0"/>
              <a:t>[6] A. B. Deb, N. </a:t>
            </a:r>
            <a:r>
              <a:rPr lang="en-US" sz="1400" dirty="0" err="1"/>
              <a:t>Kjærgaard</a:t>
            </a:r>
            <a:r>
              <a:rPr lang="en-US" sz="1400" dirty="0"/>
              <a:t>; Radio-over-fiber using an optical antenna based on Rydberg states of atoms. Appl. Phys. Lett. 21 May 2018; 112 (21): 211106.</a:t>
            </a:r>
          </a:p>
        </p:txBody>
      </p:sp>
    </p:spTree>
    <p:extLst>
      <p:ext uri="{BB962C8B-B14F-4D97-AF65-F5344CB8AC3E}">
        <p14:creationId xmlns:p14="http://schemas.microsoft.com/office/powerpoint/2010/main" val="486168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6D98A5-C0EB-BCC3-73BE-FDC77D598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9954"/>
            <a:ext cx="4765431" cy="634804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6F19748-C48C-633D-960C-CA73B7584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5431" y="1"/>
            <a:ext cx="3050931" cy="509954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Rydberg Atom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92EB5B-FFD0-29A5-3FD1-76A82C52E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29" y="509955"/>
            <a:ext cx="7426571" cy="36303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CA7785F-0A58-850D-E1FD-EB0BD9BEF7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65429" y="4112587"/>
                <a:ext cx="7271240" cy="2745413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1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: The energy of an electron in a state with principal quantum number n and orbital angular momentum quantum number ℓ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1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: The ionization energy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: The Rydberg constant for an atom with mass M</a:t>
                </a:r>
              </a:p>
              <a:p>
                <a:r>
                  <a:rPr lang="en-US" sz="2000" dirty="0"/>
                  <a:t>n: The principal quantum number </a:t>
                </a: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dirty="0"/>
                          <m:t>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: The quantum defect (correction factor that depends on ℓ)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CA7785F-0A58-850D-E1FD-EB0BD9BEF7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5429" y="4112587"/>
                <a:ext cx="7271240" cy="2745413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F867705-FF11-1CDD-FC0D-DFB68ABB2230}"/>
              </a:ext>
            </a:extLst>
          </p:cNvPr>
          <p:cNvSpPr txBox="1"/>
          <p:nvPr/>
        </p:nvSpPr>
        <p:spPr>
          <a:xfrm>
            <a:off x="268165" y="6387271"/>
            <a:ext cx="197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[1] Daniel et al.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46515-1F3D-418A-B92B-899C5FBB2AF1}"/>
              </a:ext>
            </a:extLst>
          </p:cNvPr>
          <p:cNvSpPr txBox="1"/>
          <p:nvPr/>
        </p:nvSpPr>
        <p:spPr>
          <a:xfrm>
            <a:off x="7222880" y="3770983"/>
            <a:ext cx="2511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[2] Jacob T. Paul.</a:t>
            </a:r>
          </a:p>
        </p:txBody>
      </p:sp>
    </p:spTree>
    <p:extLst>
      <p:ext uri="{BB962C8B-B14F-4D97-AF65-F5344CB8AC3E}">
        <p14:creationId xmlns:p14="http://schemas.microsoft.com/office/powerpoint/2010/main" val="185026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DAF5BA-0DCB-FA73-1040-E8360B3C4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791808"/>
            <a:ext cx="11132350" cy="2470231"/>
          </a:xfrm>
        </p:spPr>
        <p:txBody>
          <a:bodyPr>
            <a:normAutofit fontScale="92500"/>
          </a:bodyPr>
          <a:lstStyle/>
          <a:p>
            <a:r>
              <a:rPr lang="en-US" sz="2000" dirty="0"/>
              <a:t>Red is the probe laser used to excite to intermediate state |2&gt; from ground |1&gt;</a:t>
            </a:r>
          </a:p>
          <a:p>
            <a:r>
              <a:rPr lang="en-US" sz="2000" dirty="0"/>
              <a:t>Blue is the control laser to get to Rydberg state |3&gt; from intermediate state.</a:t>
            </a:r>
          </a:p>
          <a:p>
            <a:r>
              <a:rPr lang="en-US" sz="2000" dirty="0"/>
              <a:t>The atom is very sensitive to the electric fields due to large electron orbit in Rydberg state.</a:t>
            </a:r>
          </a:p>
          <a:p>
            <a:r>
              <a:rPr lang="en-US" sz="2000" dirty="0"/>
              <a:t>Presence of any RF field will perturb the natural excitation levels of atom.</a:t>
            </a:r>
          </a:p>
          <a:p>
            <a:r>
              <a:rPr lang="en-US" sz="2000" dirty="0"/>
              <a:t>These perturbations will in turn show up in spectroscopy measurements and reveal the strength of the external field.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7C6E0FB-911D-7C25-C3F4-A89DEE57A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946" y="43960"/>
            <a:ext cx="5547946" cy="509954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Vapor Chamber Setup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44B1BED-EC22-774E-C98C-03775D6DD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914"/>
            <a:ext cx="12192000" cy="384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7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A97A60-C0E5-657B-5537-7970DA4FA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1946" y="1195752"/>
            <a:ext cx="8629472" cy="4123593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4D19D-CC2D-D24C-CE72-C5AD00B41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6257"/>
            <a:ext cx="4690952" cy="62617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7857F5-CC22-4832-07B9-2CA2FC810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952" y="596257"/>
            <a:ext cx="7501048" cy="438898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1173244-D733-71F8-DF4B-1DBF717836CC}"/>
              </a:ext>
            </a:extLst>
          </p:cNvPr>
          <p:cNvSpPr txBox="1">
            <a:spLocks/>
          </p:cNvSpPr>
          <p:nvPr/>
        </p:nvSpPr>
        <p:spPr>
          <a:xfrm>
            <a:off x="4690952" y="4762308"/>
            <a:ext cx="7501048" cy="262635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Vapor chamber is opaque to the probe laser, when the laser frequency is in resonance with levels 1 and 2.</a:t>
            </a:r>
          </a:p>
          <a:p>
            <a:r>
              <a:rPr lang="en-US" sz="2000" dirty="0"/>
              <a:t>Control laser will couple the valence electron to levels 2 and 3, creating a window of transparency(EIT) for probe laser.</a:t>
            </a:r>
          </a:p>
          <a:p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670598-1D9A-4B3C-EEFC-575F19D62D0E}"/>
              </a:ext>
            </a:extLst>
          </p:cNvPr>
          <p:cNvSpPr txBox="1"/>
          <p:nvPr/>
        </p:nvSpPr>
        <p:spPr>
          <a:xfrm>
            <a:off x="4435664" y="596257"/>
            <a:ext cx="211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[3] C.T. Fancher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9C247D0-401A-4D16-D1A4-0523E01CD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106" y="86303"/>
            <a:ext cx="9636369" cy="509954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Electromagnetically Induced Transparency(EIT)</a:t>
            </a:r>
          </a:p>
        </p:txBody>
      </p:sp>
    </p:spTree>
    <p:extLst>
      <p:ext uri="{BB962C8B-B14F-4D97-AF65-F5344CB8AC3E}">
        <p14:creationId xmlns:p14="http://schemas.microsoft.com/office/powerpoint/2010/main" val="1795153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939D43-CCF8-DCCA-FBD8-9635280A3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34697"/>
            <a:ext cx="4580079" cy="63233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1DD3DC-605D-0B02-B874-2503D92D2BA7}"/>
                  </a:ext>
                </a:extLst>
              </p:cNvPr>
              <p:cNvSpPr txBox="1"/>
              <p:nvPr/>
            </p:nvSpPr>
            <p:spPr>
              <a:xfrm>
                <a:off x="4854067" y="569311"/>
                <a:ext cx="5652741" cy="6248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pt-BR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pt-BR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𝞨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el-GR" sz="2400" smtClean="0">
                            <a:solidFill>
                              <a:schemeClr val="bg1"/>
                            </a:solidFill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l-GR" sz="2400" smtClean="0">
                            <a:solidFill>
                              <a:schemeClr val="bg1"/>
                            </a:solidFill>
                          </a:rPr>
                          <m:t>π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 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is scanned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1DD3DC-605D-0B02-B874-2503D92D2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067" y="569311"/>
                <a:ext cx="5652741" cy="624851"/>
              </a:xfrm>
              <a:prstGeom prst="rect">
                <a:avLst/>
              </a:prstGeom>
              <a:blipFill>
                <a:blip r:embed="rId3"/>
                <a:stretch>
                  <a:fillRect t="-971" b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399A38-1B20-54E7-D41F-D064300689F7}"/>
                  </a:ext>
                </a:extLst>
              </p:cNvPr>
              <p:cNvSpPr txBox="1"/>
              <p:nvPr/>
            </p:nvSpPr>
            <p:spPr>
              <a:xfrm>
                <a:off x="4854067" y="1295412"/>
                <a:ext cx="4386648" cy="545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pt-BR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𝞨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el-GR" sz="2400" smtClean="0">
                            <a:solidFill>
                              <a:schemeClr val="bg1"/>
                            </a:solidFill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l-GR" sz="2400" smtClean="0">
                            <a:solidFill>
                              <a:schemeClr val="bg1"/>
                            </a:solidFill>
                          </a:rPr>
                          <m:t>π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     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is scanned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399A38-1B20-54E7-D41F-D06430068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067" y="1295412"/>
                <a:ext cx="4386648" cy="545534"/>
              </a:xfrm>
              <a:prstGeom prst="rect">
                <a:avLst/>
              </a:prstGeom>
              <a:blipFill>
                <a:blip r:embed="rId4"/>
                <a:stretch>
                  <a:fillRect l="-2601" t="-4651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7789DC-57AA-0D66-BF22-A57DEB3A3ACD}"/>
                  </a:ext>
                </a:extLst>
              </p:cNvPr>
              <p:cNvSpPr txBox="1"/>
              <p:nvPr/>
            </p:nvSpPr>
            <p:spPr>
              <a:xfrm>
                <a:off x="4854067" y="2080768"/>
                <a:ext cx="6958042" cy="6194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dirty="0" smtClean="0">
                            <a:latin typeface="Cambria Math" panose="02040503050406030204" pitchFamily="18" charset="0"/>
                          </a:rPr>
                          <m:t>𝞨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𝑅𝐹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 smtClean="0"/>
                      <m:t>=</m:t>
                    </m:r>
                    <m:f>
                      <m:fPr>
                        <m:ctrlPr>
                          <a:rPr lang="pt-BR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 dirty="0" smtClean="0">
                                <a:latin typeface="Cambria Math" panose="020405030504060302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.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smtClean="0"/>
                          <m:t>ℏ</m:t>
                        </m:r>
                      </m:den>
                    </m:f>
                  </m:oMath>
                </a14:m>
                <a:r>
                  <a:rPr lang="en-US" sz="2400" dirty="0"/>
                  <a:t>  Rabi frequency of the RF source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7789DC-57AA-0D66-BF22-A57DEB3A3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067" y="2080768"/>
                <a:ext cx="6958042" cy="619465"/>
              </a:xfrm>
              <a:prstGeom prst="rect">
                <a:avLst/>
              </a:prstGeom>
              <a:blipFill>
                <a:blip r:embed="rId5"/>
                <a:stretch>
                  <a:fillRect b="-6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D8EC76-089D-7FFD-872B-1C14D2CFF6F7}"/>
                  </a:ext>
                </a:extLst>
              </p:cNvPr>
              <p:cNvSpPr txBox="1"/>
              <p:nvPr/>
            </p:nvSpPr>
            <p:spPr>
              <a:xfrm>
                <a:off x="4832443" y="3552343"/>
                <a:ext cx="604910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𝑅𝐹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Amplitude of the Electric field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D8EC76-089D-7FFD-872B-1C14D2CFF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443" y="3552343"/>
                <a:ext cx="6049107" cy="461665"/>
              </a:xfrm>
              <a:prstGeom prst="rect">
                <a:avLst/>
              </a:prstGeom>
              <a:blipFill>
                <a:blip r:embed="rId6"/>
                <a:stretch>
                  <a:fillRect l="-302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748F7E-CF34-68BF-1AC3-735AF12D5AA3}"/>
                  </a:ext>
                </a:extLst>
              </p:cNvPr>
              <p:cNvSpPr txBox="1"/>
              <p:nvPr/>
            </p:nvSpPr>
            <p:spPr>
              <a:xfrm>
                <a:off x="4854067" y="2852364"/>
                <a:ext cx="673823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dirty="0" smtClean="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𝑅𝐹</m:t>
                        </m:r>
                      </m:sub>
                    </m:sSub>
                    <m:r>
                      <m:rPr>
                        <m:nor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 smtClean="0"/>
                      <m:t>=</m:t>
                    </m:r>
                  </m:oMath>
                </a14:m>
                <a:r>
                  <a:rPr lang="en-US" sz="2400" dirty="0"/>
                  <a:t>  the dipole moment of the transition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748F7E-CF34-68BF-1AC3-735AF12D5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067" y="2852364"/>
                <a:ext cx="6738234" cy="461665"/>
              </a:xfrm>
              <a:prstGeom prst="rect">
                <a:avLst/>
              </a:prstGeom>
              <a:blipFill>
                <a:blip r:embed="rId7"/>
                <a:stretch>
                  <a:fillRect l="-18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FEB7843-75D3-F539-B9B3-02D438542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0078" y="4216040"/>
            <a:ext cx="7611922" cy="2626355"/>
          </a:xfrm>
        </p:spPr>
        <p:txBody>
          <a:bodyPr>
            <a:normAutofit/>
          </a:bodyPr>
          <a:lstStyle/>
          <a:p>
            <a:r>
              <a:rPr lang="en-US" sz="2000" dirty="0"/>
              <a:t>The presence of an RF/microwave field that is resonant or nearly resonant with a neighboring Rydberg state can induce a version of AC Stark shift to the energy levels. </a:t>
            </a:r>
          </a:p>
          <a:p>
            <a:r>
              <a:rPr lang="en-US" sz="2000" dirty="0"/>
              <a:t>These shifts will cause the EIT transmission window to split which is proportional to the Rabi frequency of RF signal.</a:t>
            </a:r>
          </a:p>
          <a:p>
            <a:r>
              <a:rPr lang="en-US" sz="2000" dirty="0"/>
              <a:t>This phenomena is called “</a:t>
            </a:r>
            <a:r>
              <a:rPr lang="en-US" sz="2000" dirty="0" err="1"/>
              <a:t>Autler</a:t>
            </a:r>
            <a:r>
              <a:rPr lang="en-US" sz="2000" dirty="0"/>
              <a:t>-Townes splitting”. 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1261ACD-0A27-E14A-3056-589AAF5A2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977" y="24743"/>
            <a:ext cx="5547946" cy="509954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Autler-Townes Splitting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BC878A-4A14-A2C9-0818-760AFF7B3A67}"/>
              </a:ext>
            </a:extLst>
          </p:cNvPr>
          <p:cNvSpPr txBox="1"/>
          <p:nvPr/>
        </p:nvSpPr>
        <p:spPr>
          <a:xfrm>
            <a:off x="-1" y="6473063"/>
            <a:ext cx="2558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[3] C.T. Fancher et al.</a:t>
            </a:r>
          </a:p>
        </p:txBody>
      </p:sp>
    </p:spTree>
    <p:extLst>
      <p:ext uri="{BB962C8B-B14F-4D97-AF65-F5344CB8AC3E}">
        <p14:creationId xmlns:p14="http://schemas.microsoft.com/office/powerpoint/2010/main" val="2393782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648D6-A109-3B0A-B2A4-26793E851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976" y="978992"/>
            <a:ext cx="5036597" cy="4900014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dirty="0"/>
              <a:t>Off-resonant</a:t>
            </a:r>
            <a:r>
              <a:rPr lang="en-US" sz="5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incident</a:t>
            </a:r>
            <a:r>
              <a:rPr lang="zh-CN" altLang="en-US" sz="5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fields</a:t>
            </a:r>
            <a:endParaRPr lang="en-US" sz="2000" dirty="0"/>
          </a:p>
        </p:txBody>
      </p:sp>
      <p:pic>
        <p:nvPicPr>
          <p:cNvPr id="5" name="Picture 4" descr="A diagram of a straight line&#10;&#10;AI-generated content may be incorrect.">
            <a:extLst>
              <a:ext uri="{FF2B5EF4-FFF2-40B4-BE49-F238E27FC236}">
                <a16:creationId xmlns:a16="http://schemas.microsoft.com/office/drawing/2014/main" id="{8DA37CF1-5708-6F80-6FDE-136747CDD7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656"/>
          <a:stretch/>
        </p:blipFill>
        <p:spPr>
          <a:xfrm>
            <a:off x="5816528" y="2235853"/>
            <a:ext cx="1888943" cy="2386294"/>
          </a:xfrm>
          <a:prstGeom prst="rect">
            <a:avLst/>
          </a:prstGeom>
        </p:spPr>
      </p:pic>
      <p:pic>
        <p:nvPicPr>
          <p:cNvPr id="9" name="Picture 8" descr="A white background with text and symbols&#10;&#10;AI-generated content may be incorrect.">
            <a:extLst>
              <a:ext uri="{FF2B5EF4-FFF2-40B4-BE49-F238E27FC236}">
                <a16:creationId xmlns:a16="http://schemas.microsoft.com/office/drawing/2014/main" id="{052ACE73-4AF8-386A-A54B-F5EDD9E49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471" y="1364608"/>
            <a:ext cx="4128781" cy="412878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9959E5-265D-A186-2BE5-D4F6A09F2C90}"/>
              </a:ext>
            </a:extLst>
          </p:cNvPr>
          <p:cNvSpPr txBox="1">
            <a:spLocks/>
          </p:cNvSpPr>
          <p:nvPr/>
        </p:nvSpPr>
        <p:spPr>
          <a:xfrm>
            <a:off x="7251562" y="871241"/>
            <a:ext cx="5036597" cy="92898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US" sz="2800" dirty="0"/>
              <a:t>AC Stark Shift</a:t>
            </a:r>
            <a:endParaRPr lang="en-US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82CD6C-1D9E-176C-F66A-804373EF50B3}"/>
              </a:ext>
            </a:extLst>
          </p:cNvPr>
          <p:cNvSpPr txBox="1"/>
          <p:nvPr/>
        </p:nvSpPr>
        <p:spPr>
          <a:xfrm>
            <a:off x="226283" y="6304003"/>
            <a:ext cx="50702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[4] D. Anderson et al.  [5] C. T. Fancher et al. </a:t>
            </a:r>
          </a:p>
        </p:txBody>
      </p:sp>
    </p:spTree>
    <p:extLst>
      <p:ext uri="{BB962C8B-B14F-4D97-AF65-F5344CB8AC3E}">
        <p14:creationId xmlns:p14="http://schemas.microsoft.com/office/powerpoint/2010/main" val="2774052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3972D3-A4E3-0935-1B05-D22CE4E92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765FFD-61D7-B18D-D5B4-B5B0EDD1A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9583F34-D509-9BC3-BD34-59718DA20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65E962-7FFF-4633-FAD8-03B8C1BEA4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637044" y="1843184"/>
                <a:ext cx="5036597" cy="1256861"/>
              </a:xfrm>
              <a:effectLst/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/>
                        <m:t>△</m:t>
                      </m:r>
                      <m:r>
                        <a:rPr lang="en-US" sz="3600" i="1"/>
                        <m:t>𝜈</m:t>
                      </m:r>
                      <m:r>
                        <a:rPr lang="en-US" sz="3600" i="1"/>
                        <m:t>=</m:t>
                      </m:r>
                      <m:f>
                        <m:fPr>
                          <m:ctrlPr>
                            <a:rPr lang="en-US" sz="3600" i="1"/>
                          </m:ctrlPr>
                        </m:fPr>
                        <m:num>
                          <m:r>
                            <a:rPr lang="en-US" sz="3600" i="1"/>
                            <m:t>1</m:t>
                          </m:r>
                        </m:num>
                        <m:den>
                          <m:r>
                            <a:rPr lang="en-US" sz="3600" i="1"/>
                            <m:t>4</m:t>
                          </m:r>
                        </m:den>
                      </m:f>
                      <m:r>
                        <a:rPr lang="en-US" sz="3600" i="1"/>
                        <m:t>𝛼</m:t>
                      </m:r>
                      <m:sSup>
                        <m:sSupPr>
                          <m:ctrlPr>
                            <a:rPr lang="en-US" sz="3600" i="1"/>
                          </m:ctrlPr>
                        </m:sSupPr>
                        <m:e>
                          <m:r>
                            <a:rPr lang="en-US" sz="3600" i="1"/>
                            <m:t>𝐸</m:t>
                          </m:r>
                        </m:e>
                        <m:sup>
                          <m:r>
                            <a:rPr lang="en-US" sz="3600" i="1"/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65E962-7FFF-4633-FAD8-03B8C1BEA4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637044" y="1843184"/>
                <a:ext cx="5036597" cy="1256861"/>
              </a:xfrm>
              <a:blipFill>
                <a:blip r:embed="rId2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41B3B8B-D777-F685-0CD0-8ED86677F8D1}"/>
              </a:ext>
            </a:extLst>
          </p:cNvPr>
          <p:cNvSpPr txBox="1">
            <a:spLocks/>
          </p:cNvSpPr>
          <p:nvPr/>
        </p:nvSpPr>
        <p:spPr>
          <a:xfrm>
            <a:off x="-1" y="3847125"/>
            <a:ext cx="6037504" cy="213960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1" dirty="0"/>
              <a:t>Less sensitive than the resonant Autler–Townes technique</a:t>
            </a:r>
          </a:p>
        </p:txBody>
      </p:sp>
      <p:pic>
        <p:nvPicPr>
          <p:cNvPr id="12" name="Picture 11" descr="A graph of a normal distribution&#10;&#10;AI-generated content may be incorrect.">
            <a:extLst>
              <a:ext uri="{FF2B5EF4-FFF2-40B4-BE49-F238E27FC236}">
                <a16:creationId xmlns:a16="http://schemas.microsoft.com/office/drawing/2014/main" id="{8C62B725-9856-9FA3-A01C-8A027C403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102" y="3532207"/>
            <a:ext cx="6998898" cy="3146730"/>
          </a:xfrm>
          <a:prstGeom prst="rect">
            <a:avLst/>
          </a:prstGeom>
        </p:spPr>
      </p:pic>
      <p:pic>
        <p:nvPicPr>
          <p:cNvPr id="13" name="Picture 12" descr="A diagram of a straight line&#10;&#10;AI-generated content may be incorrect.">
            <a:extLst>
              <a:ext uri="{FF2B5EF4-FFF2-40B4-BE49-F238E27FC236}">
                <a16:creationId xmlns:a16="http://schemas.microsoft.com/office/drawing/2014/main" id="{CF97BA6F-A887-106B-D3DA-5C23529B545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656"/>
          <a:stretch/>
        </p:blipFill>
        <p:spPr>
          <a:xfrm>
            <a:off x="5875644" y="274671"/>
            <a:ext cx="1888943" cy="2386294"/>
          </a:xfrm>
          <a:prstGeom prst="rect">
            <a:avLst/>
          </a:prstGeom>
        </p:spPr>
      </p:pic>
      <p:pic>
        <p:nvPicPr>
          <p:cNvPr id="14" name="Picture 13" descr="A white background with text and symbols&#10;&#10;AI-generated content may be incorrect.">
            <a:extLst>
              <a:ext uri="{FF2B5EF4-FFF2-40B4-BE49-F238E27FC236}">
                <a16:creationId xmlns:a16="http://schemas.microsoft.com/office/drawing/2014/main" id="{C49E570F-7A01-C224-DDB2-CF8DA8621A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4587" y="-596574"/>
            <a:ext cx="4128781" cy="412878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293A94C-6C95-C71D-F26E-A6666785D341}"/>
              </a:ext>
            </a:extLst>
          </p:cNvPr>
          <p:cNvSpPr txBox="1">
            <a:spLocks/>
          </p:cNvSpPr>
          <p:nvPr/>
        </p:nvSpPr>
        <p:spPr>
          <a:xfrm>
            <a:off x="7310678" y="-1089941"/>
            <a:ext cx="5036597" cy="92898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US" sz="2800" dirty="0"/>
              <a:t>AC Stark Shift</a:t>
            </a:r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8EDE99-D982-EAB4-13D7-B6EE08487723}"/>
              </a:ext>
            </a:extLst>
          </p:cNvPr>
          <p:cNvSpPr txBox="1"/>
          <p:nvPr/>
        </p:nvSpPr>
        <p:spPr>
          <a:xfrm>
            <a:off x="226283" y="6301650"/>
            <a:ext cx="25859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[4] D. Anderson et al.  </a:t>
            </a:r>
          </a:p>
        </p:txBody>
      </p:sp>
    </p:spTree>
    <p:extLst>
      <p:ext uri="{BB962C8B-B14F-4D97-AF65-F5344CB8AC3E}">
        <p14:creationId xmlns:p14="http://schemas.microsoft.com/office/powerpoint/2010/main" val="289850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F7D26C8-96ED-46E3-BD94-C1608C54C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13EEA0A9-F720-41ED-8EBA-2A10A664F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5B8EB-83DD-1883-4A3B-96B333E95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511452"/>
          </a:xfrm>
        </p:spPr>
        <p:txBody>
          <a:bodyPr>
            <a:noAutofit/>
          </a:bodyPr>
          <a:lstStyle/>
          <a:p>
            <a:r>
              <a:rPr lang="en-US" sz="3100" dirty="0"/>
              <a:t>Sensitivity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AD6293-5E20-8729-3618-AE0D3BFCFC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3372" y="842169"/>
                <a:ext cx="3404372" cy="328356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Sensitivity of Atomic Electric Field Sensor:</a:t>
                </a:r>
                <a:endParaRPr lang="en-US" sz="20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/>
                          </m:ctrlPr>
                        </m:sSubPr>
                        <m:e>
                          <m:r>
                            <a:rPr lang="en-US" sz="2000" i="1"/>
                            <m:t>𝐸</m:t>
                          </m:r>
                        </m:e>
                        <m:sub>
                          <m:r>
                            <a:rPr lang="en-US" sz="2000" i="1"/>
                            <m:t>𝑚𝑖𝑛</m:t>
                          </m:r>
                        </m:sub>
                      </m:sSub>
                      <m:r>
                        <a:rPr lang="en-US" sz="2000" i="1"/>
                        <m:t>=</m:t>
                      </m:r>
                      <m:f>
                        <m:fPr>
                          <m:ctrlPr>
                            <a:rPr lang="en-US" sz="2000" i="1"/>
                          </m:ctrlPr>
                        </m:fPr>
                        <m:num>
                          <m:r>
                            <a:rPr lang="en-US" sz="2000" i="1"/>
                            <m:t>h</m:t>
                          </m:r>
                        </m:num>
                        <m:den>
                          <m:r>
                            <a:rPr lang="en-US" sz="2000" i="1"/>
                            <m:t>|</m:t>
                          </m:r>
                          <m:sSub>
                            <m:sSubPr>
                              <m:ctrlPr>
                                <a:rPr lang="en-US" sz="2000" i="1"/>
                              </m:ctrlPr>
                            </m:sSubPr>
                            <m:e>
                              <m:limUpp>
                                <m:limUppPr>
                                  <m:ctrlPr>
                                    <a:rPr lang="en-US" sz="2000" i="1"/>
                                  </m:ctrlPr>
                                </m:limUppPr>
                                <m:e>
                                  <m:r>
                                    <a:rPr lang="en-US" sz="2000" i="1"/>
                                    <m:t>𝜇</m:t>
                                  </m:r>
                                </m:e>
                                <m:lim>
                                  <m:r>
                                    <a:rPr lang="en-US" sz="2000" i="1"/>
                                    <m:t>→</m:t>
                                  </m:r>
                                </m:lim>
                              </m:limUpp>
                            </m:e>
                            <m:sub>
                              <m:r>
                                <a:rPr lang="en-US" sz="2000" i="1"/>
                                <m:t>𝑅𝐹</m:t>
                              </m:r>
                            </m:sub>
                          </m:sSub>
                          <m:r>
                            <a:rPr lang="en-US" sz="2000" i="1"/>
                            <m:t>|</m:t>
                          </m:r>
                          <m:sSub>
                            <m:sSubPr>
                              <m:ctrlPr>
                                <a:rPr lang="en-US" sz="2000" i="1"/>
                              </m:ctrlPr>
                            </m:sSubPr>
                            <m:e>
                              <m:r>
                                <a:rPr lang="en-US" sz="2000" i="1"/>
                                <m:t>𝑇</m:t>
                              </m:r>
                            </m:e>
                            <m:sub>
                              <m:r>
                                <a:rPr lang="en-US" sz="2000" i="1"/>
                                <m:t>𝑚𝑒𝑎𝑠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sz="2000" i="1"/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2000" i="1"/>
                                  </m:ctrlPr>
                                </m:sSubPr>
                                <m:e>
                                  <m:r>
                                    <a:rPr lang="en-US" sz="2000" i="1"/>
                                    <m:t>𝑁</m:t>
                                  </m:r>
                                </m:e>
                                <m:sub>
                                  <m:r>
                                    <a:rPr lang="en-US" sz="2000" i="1"/>
                                    <m:t>𝑎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/>
                                  </m:ctrlPr>
                                </m:sSubPr>
                                <m:e>
                                  <m:r>
                                    <a:rPr lang="en-US" sz="2000" i="1"/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/>
                                    <m:t>𝑖𝑛𝑡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/>
                                  </m:ctrlPr>
                                </m:sSubPr>
                                <m:e>
                                  <m:r>
                                    <a:rPr lang="en-US" sz="2000" i="1"/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/>
                                    <m:t>2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Sensitivity of traditional antenna: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/>
                          </m:ctrlPr>
                        </m:sSubPr>
                        <m:e>
                          <m:r>
                            <a:rPr lang="en-US" sz="2000" i="1"/>
                            <m:t>𝐸</m:t>
                          </m:r>
                        </m:e>
                        <m:sub>
                          <m:r>
                            <a:rPr lang="en-US" sz="2000" i="1"/>
                            <m:t>𝑚𝑖𝑛</m:t>
                          </m:r>
                        </m:sub>
                      </m:sSub>
                      <m:r>
                        <a:rPr lang="en-US" sz="2000" i="1"/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/>
                          </m:ctrlPr>
                        </m:radPr>
                        <m:deg/>
                        <m:e>
                          <m:r>
                            <a:rPr lang="en-US" sz="2000" i="1"/>
                            <m:t>2</m:t>
                          </m:r>
                          <m:sSub>
                            <m:sSubPr>
                              <m:ctrlPr>
                                <a:rPr lang="en-US" sz="2000" i="1"/>
                              </m:ctrlPr>
                            </m:sSubPr>
                            <m:e>
                              <m:r>
                                <a:rPr lang="en-US" sz="2000" i="1"/>
                                <m:t>𝑃</m:t>
                              </m:r>
                            </m:e>
                            <m:sub>
                              <m:r>
                                <a:rPr lang="en-US" sz="2000" i="1"/>
                                <m:t>𝑁</m:t>
                              </m:r>
                            </m:sub>
                          </m:sSub>
                          <m:r>
                            <a:rPr lang="en-US" sz="2000" i="1"/>
                            <m:t>/(</m:t>
                          </m:r>
                          <m:sSub>
                            <m:sSubPr>
                              <m:ctrlPr>
                                <a:rPr lang="en-US" sz="2000" i="1"/>
                              </m:ctrlPr>
                            </m:sSubPr>
                            <m:e>
                              <m:r>
                                <a:rPr lang="en-US" sz="2000" i="1"/>
                                <m:t>𝜖</m:t>
                              </m:r>
                            </m:e>
                            <m:sub>
                              <m:r>
                                <a:rPr lang="en-US" sz="2000" i="1"/>
                                <m:t>0</m:t>
                              </m:r>
                            </m:sub>
                          </m:sSub>
                          <m:r>
                            <a:rPr lang="en-US" sz="2000" i="1"/>
                            <m:t>𝑐</m:t>
                          </m:r>
                          <m:sSub>
                            <m:sSubPr>
                              <m:ctrlPr>
                                <a:rPr lang="en-US" sz="2000" i="1"/>
                              </m:ctrlPr>
                            </m:sSubPr>
                            <m:e>
                              <m:r>
                                <a:rPr lang="en-US" sz="2000" i="1"/>
                                <m:t>𝐴</m:t>
                              </m:r>
                            </m:e>
                            <m:sub>
                              <m:r>
                                <a:rPr lang="en-US" sz="2000" i="1"/>
                                <m:t>𝑑</m:t>
                              </m:r>
                            </m:sub>
                          </m:sSub>
                          <m:r>
                            <a:rPr lang="en-US" sz="2000" i="1"/>
                            <m:t>)</m:t>
                          </m:r>
                        </m:e>
                      </m:ra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,where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/>
                        </m:ctrlPr>
                      </m:sSubPr>
                      <m:e>
                        <m:r>
                          <a:rPr lang="en-US" sz="2000" i="1"/>
                          <m:t>𝐴</m:t>
                        </m:r>
                      </m:e>
                      <m:sub>
                        <m:r>
                          <a:rPr lang="en-US" sz="2000" i="1"/>
                          <m:t>𝑑</m:t>
                        </m:r>
                      </m:sub>
                    </m:sSub>
                    <m:r>
                      <a:rPr lang="en-US" sz="2000" i="1"/>
                      <m:t>=</m:t>
                    </m:r>
                    <m:f>
                      <m:fPr>
                        <m:ctrlPr>
                          <a:rPr lang="en-US" sz="2000" i="1"/>
                        </m:ctrlPr>
                      </m:fPr>
                      <m:num>
                        <m:r>
                          <a:rPr lang="en-US" sz="2000" i="1"/>
                          <m:t>𝐺</m:t>
                        </m:r>
                        <m:sSup>
                          <m:sSupPr>
                            <m:ctrlPr>
                              <a:rPr lang="en-US" sz="2000" i="1"/>
                            </m:ctrlPr>
                          </m:sSupPr>
                          <m:e>
                            <m:r>
                              <a:rPr lang="en-US" sz="2000" i="1"/>
                              <m:t>𝜆</m:t>
                            </m:r>
                          </m:e>
                          <m:sup>
                            <m:r>
                              <a:rPr lang="en-US" sz="2000" i="1"/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/>
                          <m:t>4</m:t>
                        </m:r>
                        <m:r>
                          <a:rPr lang="en-US" sz="2000" i="1"/>
                          <m:t>𝜋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AD6293-5E20-8729-3618-AE0D3BFCFC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3372" y="842169"/>
                <a:ext cx="3404372" cy="328356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03B27569-6089-4DC0-93E0-F3F6E1E93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2F3674-7552-731F-3741-0186B1A0C0E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89" r="2" b="2"/>
          <a:stretch/>
        </p:blipFill>
        <p:spPr>
          <a:xfrm>
            <a:off x="5431710" y="991473"/>
            <a:ext cx="2909358" cy="223416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82B080A-7F1D-3D56-534A-418B572F0916}"/>
              </a:ext>
            </a:extLst>
          </p:cNvPr>
          <p:cNvGrpSpPr/>
          <p:nvPr/>
        </p:nvGrpSpPr>
        <p:grpSpPr>
          <a:xfrm>
            <a:off x="-76970" y="4529665"/>
            <a:ext cx="4790945" cy="1774338"/>
            <a:chOff x="0" y="3831800"/>
            <a:chExt cx="4790945" cy="1774338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F110BC94-A4CD-FF4E-29A1-69F8B53709CF}"/>
                </a:ext>
              </a:extLst>
            </p:cNvPr>
            <p:cNvSpPr txBox="1">
              <a:spLocks/>
            </p:cNvSpPr>
            <p:nvPr/>
          </p:nvSpPr>
          <p:spPr>
            <a:xfrm>
              <a:off x="0" y="3831800"/>
              <a:ext cx="3575737" cy="560012"/>
            </a:xfrm>
            <a:prstGeom prst="rect">
              <a:avLst/>
            </a:prstGeom>
            <a:effectLst>
              <a:outerShdw blurRad="50800" dir="14400000">
                <a:srgbClr val="000000">
                  <a:alpha val="60000"/>
                </a:srgbClr>
              </a:outerShdw>
            </a:effectLst>
          </p:spPr>
          <p:txBody>
            <a:bodyPr vert="horz" lIns="91440" tIns="45720" rIns="91440" bIns="45720" rtlCol="0" anchor="b">
              <a:normAutofit fontScale="97500" lnSpcReduction="10000"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000" b="1" kern="1200">
                  <a:solidFill>
                    <a:srgbClr val="FEFEFE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3200" dirty="0">
                  <a:solidFill>
                    <a:srgbClr val="FFFFFF"/>
                  </a:solidFill>
                </a:rPr>
                <a:t>Selectivity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Content Placeholder 2">
                  <a:extLst>
                    <a:ext uri="{FF2B5EF4-FFF2-40B4-BE49-F238E27FC236}">
                      <a16:creationId xmlns:a16="http://schemas.microsoft.com/office/drawing/2014/main" id="{69A3E8F1-E686-6E5D-6116-ED7D6D9AD5E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24318" y="4391812"/>
                  <a:ext cx="4066627" cy="1214326"/>
                </a:xfrm>
                <a:prstGeom prst="rect">
                  <a:avLst/>
                </a:prstGeom>
                <a:effectLst>
                  <a:outerShdw blurRad="50800" dir="14400000">
                    <a:srgbClr val="000000">
                      <a:alpha val="40000"/>
                    </a:srgbClr>
                  </a:outerShdw>
                </a:effectLst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marL="342900" indent="-342900" algn="l" defTabSz="457200" rtl="0" eaLnBrk="1" latinLnBrk="0" hangingPunct="1">
                    <a:spcBef>
                      <a:spcPct val="20000"/>
                    </a:spcBef>
                    <a:spcAft>
                      <a:spcPts val="600"/>
                    </a:spcAft>
                    <a:buClr>
                      <a:schemeClr val="accent1"/>
                    </a:buClr>
                    <a:buFont typeface="Wingdings 2" charset="2"/>
                    <a:buChar char="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57200" rtl="0" eaLnBrk="1" latinLnBrk="0" hangingPunct="1">
                    <a:spcBef>
                      <a:spcPct val="20000"/>
                    </a:spcBef>
                    <a:spcAft>
                      <a:spcPts val="600"/>
                    </a:spcAft>
                    <a:buClr>
                      <a:schemeClr val="accent1"/>
                    </a:buClr>
                    <a:buFont typeface="Wingdings 2" charset="2"/>
                    <a:buChar char="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57200" rtl="0" eaLnBrk="1" latinLnBrk="0" hangingPunct="1">
                    <a:spcBef>
                      <a:spcPct val="20000"/>
                    </a:spcBef>
                    <a:spcAft>
                      <a:spcPts val="600"/>
                    </a:spcAft>
                    <a:buClr>
                      <a:schemeClr val="accent1"/>
                    </a:buClr>
                    <a:buFont typeface="Wingdings 2" charset="2"/>
                    <a:buChar char="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57200" rtl="0" eaLnBrk="1" latinLnBrk="0" hangingPunct="1">
                    <a:spcBef>
                      <a:spcPct val="20000"/>
                    </a:spcBef>
                    <a:spcAft>
                      <a:spcPts val="600"/>
                    </a:spcAft>
                    <a:buClr>
                      <a:schemeClr val="accent1"/>
                    </a:buClr>
                    <a:buFont typeface="Wingdings 2" charset="2"/>
                    <a:buChar char=""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57200" rtl="0" eaLnBrk="1" latinLnBrk="0" hangingPunct="1">
                    <a:spcBef>
                      <a:spcPct val="20000"/>
                    </a:spcBef>
                    <a:spcAft>
                      <a:spcPts val="600"/>
                    </a:spcAft>
                    <a:buClr>
                      <a:schemeClr val="accent1"/>
                    </a:buClr>
                    <a:buFont typeface="Wingdings 2" charset="2"/>
                    <a:buChar char=""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400000" indent="-228600" algn="l" defTabSz="457200" rtl="0" eaLnBrk="1" latinLnBrk="0" hangingPunct="1">
                    <a:spcBef>
                      <a:spcPct val="20000"/>
                    </a:spcBef>
                    <a:spcAft>
                      <a:spcPts val="600"/>
                    </a:spcAft>
                    <a:buClr>
                      <a:schemeClr val="accent1"/>
                    </a:buClr>
                    <a:buFont typeface="Wingdings 2" charset="2"/>
                    <a:buChar char=""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800000" indent="-228600" algn="l" defTabSz="457200" rtl="0" eaLnBrk="1" latinLnBrk="0" hangingPunct="1">
                    <a:spcBef>
                      <a:spcPct val="20000"/>
                    </a:spcBef>
                    <a:spcAft>
                      <a:spcPts val="600"/>
                    </a:spcAft>
                    <a:buClr>
                      <a:schemeClr val="accent1"/>
                    </a:buClr>
                    <a:buFont typeface="Wingdings 2" charset="2"/>
                    <a:buChar char=""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000" indent="-228600" algn="l" defTabSz="457200" rtl="0" eaLnBrk="1" latinLnBrk="0" hangingPunct="1">
                    <a:spcBef>
                      <a:spcPct val="20000"/>
                    </a:spcBef>
                    <a:spcAft>
                      <a:spcPts val="600"/>
                    </a:spcAft>
                    <a:buClr>
                      <a:schemeClr val="accent1"/>
                    </a:buClr>
                    <a:buFont typeface="Wingdings 2" charset="2"/>
                    <a:buChar char=""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00000" indent="-228600" algn="l" defTabSz="457200" rtl="0" eaLnBrk="1" latinLnBrk="0" hangingPunct="1">
                    <a:spcBef>
                      <a:spcPct val="20000"/>
                    </a:spcBef>
                    <a:spcAft>
                      <a:spcPts val="600"/>
                    </a:spcAft>
                    <a:buClr>
                      <a:schemeClr val="accent1"/>
                    </a:buClr>
                    <a:buFont typeface="Wingdings 2" charset="2"/>
                    <a:buChar char=""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>
                      <a:solidFill>
                        <a:srgbClr val="FFFFFF"/>
                      </a:solidFill>
                    </a:rPr>
                    <a:t>Q-factor</a:t>
                  </a:r>
                  <a:endParaRPr lang="en-US" i="1" dirty="0">
                    <a:solidFill>
                      <a:srgbClr val="FFFFFF"/>
                    </a:solidFill>
                  </a:endParaRPr>
                </a:p>
                <a:p>
                  <a:pPr marL="0" indent="0">
                    <a:buFont typeface="Wingdings 2" charset="2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△</m:t>
                        </m:r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oMath>
                    </m:oMathPara>
                  </a14:m>
                  <a:endParaRPr lang="en-US" dirty="0">
                    <a:solidFill>
                      <a:srgbClr val="FFFFFF"/>
                    </a:solidFill>
                  </a:endParaRPr>
                </a:p>
                <a:p>
                  <a:r>
                    <a:rPr lang="en-US" dirty="0">
                      <a:solidFill>
                        <a:srgbClr val="FFFFFF"/>
                      </a:solidFill>
                    </a:rPr>
                    <a:t>For Atoms,</a:t>
                  </a:r>
                  <a14:m>
                    <m:oMath xmlns:m="http://schemas.openxmlformats.org/officeDocument/2006/math">
                      <m:r>
                        <a:rPr lang="en-US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△</m:t>
                      </m:r>
                      <m:r>
                        <a:rPr lang="en-US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𝑀𝐻𝑧</m:t>
                      </m:r>
                    </m:oMath>
                  </a14:m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</mc:Choice>
          <mc:Fallback>
            <p:sp>
              <p:nvSpPr>
                <p:cNvPr id="6" name="Content Placeholder 2">
                  <a:extLst>
                    <a:ext uri="{FF2B5EF4-FFF2-40B4-BE49-F238E27FC236}">
                      <a16:creationId xmlns:a16="http://schemas.microsoft.com/office/drawing/2014/main" id="{69A3E8F1-E686-6E5D-6116-ED7D6D9AD5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318" y="4391812"/>
                  <a:ext cx="4066627" cy="121432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effectLst>
                  <a:outerShdw blurRad="50800" dir="14400000">
                    <a:srgbClr val="000000">
                      <a:alpha val="40000"/>
                    </a:srgb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D9DFD4F-B8E9-6ADD-B023-FA3D38A9C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2925" y="3192803"/>
            <a:ext cx="2686928" cy="2673724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11D831E-51D9-B3F5-4891-72408E02F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024924"/>
              </p:ext>
            </p:extLst>
          </p:nvPr>
        </p:nvGraphicFramePr>
        <p:xfrm>
          <a:off x="8706992" y="2418080"/>
          <a:ext cx="247562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810">
                  <a:extLst>
                    <a:ext uri="{9D8B030D-6E8A-4147-A177-3AD203B41FA5}">
                      <a16:colId xmlns:a16="http://schemas.microsoft.com/office/drawing/2014/main" val="1630438977"/>
                    </a:ext>
                  </a:extLst>
                </a:gridCol>
                <a:gridCol w="1237810">
                  <a:extLst>
                    <a:ext uri="{9D8B030D-6E8A-4147-A177-3AD203B41FA5}">
                      <a16:colId xmlns:a16="http://schemas.microsoft.com/office/drawing/2014/main" val="750903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Autler-Townes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 Stark 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021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41084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46801A4-76E3-9F52-780F-C6DE953F3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905205"/>
              </p:ext>
            </p:extLst>
          </p:nvPr>
        </p:nvGraphicFramePr>
        <p:xfrm>
          <a:off x="8706992" y="3518745"/>
          <a:ext cx="247562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32">
                  <a:extLst>
                    <a:ext uri="{9D8B030D-6E8A-4147-A177-3AD203B41FA5}">
                      <a16:colId xmlns:a16="http://schemas.microsoft.com/office/drawing/2014/main" val="1630438977"/>
                    </a:ext>
                  </a:extLst>
                </a:gridCol>
                <a:gridCol w="1231788">
                  <a:extLst>
                    <a:ext uri="{9D8B030D-6E8A-4147-A177-3AD203B41FA5}">
                      <a16:colId xmlns:a16="http://schemas.microsoft.com/office/drawing/2014/main" val="750903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Trad. sys.  in THz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Trad. sys. in GHz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021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40~80dB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60~120dB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410844"/>
                  </a:ext>
                </a:extLst>
              </a:tr>
            </a:tbl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46F4F97B-97AA-46E0-99F4-9EBBA16D3B90}"/>
              </a:ext>
            </a:extLst>
          </p:cNvPr>
          <p:cNvSpPr txBox="1">
            <a:spLocks/>
          </p:cNvSpPr>
          <p:nvPr/>
        </p:nvSpPr>
        <p:spPr>
          <a:xfrm>
            <a:off x="8706992" y="1597102"/>
            <a:ext cx="2751636" cy="511452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Dynamic Range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7EA4DF-4FED-D76E-6B0C-34CF12271263}"/>
              </a:ext>
            </a:extLst>
          </p:cNvPr>
          <p:cNvSpPr txBox="1"/>
          <p:nvPr/>
        </p:nvSpPr>
        <p:spPr>
          <a:xfrm>
            <a:off x="226283" y="6304003"/>
            <a:ext cx="44107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[5] C. T. Fancher et al. [6] A. B. Deb et al.</a:t>
            </a:r>
          </a:p>
        </p:txBody>
      </p:sp>
    </p:spTree>
    <p:extLst>
      <p:ext uri="{BB962C8B-B14F-4D97-AF65-F5344CB8AC3E}">
        <p14:creationId xmlns:p14="http://schemas.microsoft.com/office/powerpoint/2010/main" val="3686852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6D94-0842-EDA2-9E17-DD918D1485E1}"/>
              </a:ext>
            </a:extLst>
          </p:cNvPr>
          <p:cNvSpPr txBox="1">
            <a:spLocks/>
          </p:cNvSpPr>
          <p:nvPr/>
        </p:nvSpPr>
        <p:spPr>
          <a:xfrm>
            <a:off x="675529" y="363071"/>
            <a:ext cx="3264459" cy="75873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A86D4-C5AF-6511-2F5C-2C98D2D64CF3}"/>
              </a:ext>
            </a:extLst>
          </p:cNvPr>
          <p:cNvSpPr txBox="1">
            <a:spLocks/>
          </p:cNvSpPr>
          <p:nvPr/>
        </p:nvSpPr>
        <p:spPr>
          <a:xfrm>
            <a:off x="817865" y="2179864"/>
            <a:ext cx="3968441" cy="47755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Broad Frequency Tunability: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9C8888-640A-04C0-10AC-54B6E896AA09}"/>
              </a:ext>
            </a:extLst>
          </p:cNvPr>
          <p:cNvSpPr txBox="1">
            <a:spLocks/>
          </p:cNvSpPr>
          <p:nvPr/>
        </p:nvSpPr>
        <p:spPr>
          <a:xfrm>
            <a:off x="7405696" y="2073527"/>
            <a:ext cx="3968441" cy="69022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Compact Size: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14C59F-BD6B-A7A4-2FE8-917F154E4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63" y="2864338"/>
            <a:ext cx="5384800" cy="1854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A593ED-5DC9-CF8C-968C-B32383E14D0C}"/>
                  </a:ext>
                </a:extLst>
              </p:cNvPr>
              <p:cNvSpPr txBox="1"/>
              <p:nvPr/>
            </p:nvSpPr>
            <p:spPr>
              <a:xfrm>
                <a:off x="-2874" y="4760572"/>
                <a:ext cx="609887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A593ED-5DC9-CF8C-968C-B32383E14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74" y="4760572"/>
                <a:ext cx="6098874" cy="523220"/>
              </a:xfrm>
              <a:prstGeom prst="rect">
                <a:avLst/>
              </a:prstGeom>
              <a:blipFill>
                <a:blip r:embed="rId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own Arrow 14">
            <a:extLst>
              <a:ext uri="{FF2B5EF4-FFF2-40B4-BE49-F238E27FC236}">
                <a16:creationId xmlns:a16="http://schemas.microsoft.com/office/drawing/2014/main" id="{F2CA5BA5-E393-C738-C363-B996CB9016BF}"/>
              </a:ext>
            </a:extLst>
          </p:cNvPr>
          <p:cNvSpPr/>
          <p:nvPr/>
        </p:nvSpPr>
        <p:spPr>
          <a:xfrm flipH="1">
            <a:off x="3276311" y="3788206"/>
            <a:ext cx="195821" cy="107819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490E09E2-D45B-1BDC-1415-E97D63558AFD}"/>
              </a:ext>
            </a:extLst>
          </p:cNvPr>
          <p:cNvSpPr/>
          <p:nvPr/>
        </p:nvSpPr>
        <p:spPr>
          <a:xfrm rot="2819956" flipH="1">
            <a:off x="3163846" y="3684766"/>
            <a:ext cx="224928" cy="14662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graph of a radio frequency&#10;&#10;AI-generated content may be incorrect.">
            <a:extLst>
              <a:ext uri="{FF2B5EF4-FFF2-40B4-BE49-F238E27FC236}">
                <a16:creationId xmlns:a16="http://schemas.microsoft.com/office/drawing/2014/main" id="{C852C289-5240-AA01-B9D1-0802851E1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977" y="2763753"/>
            <a:ext cx="4974825" cy="332351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52B8DB9-7C11-1F23-6B65-3F713470B55F}"/>
              </a:ext>
            </a:extLst>
          </p:cNvPr>
          <p:cNvSpPr txBox="1"/>
          <p:nvPr/>
        </p:nvSpPr>
        <p:spPr>
          <a:xfrm>
            <a:off x="226283" y="6304003"/>
            <a:ext cx="44107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[5] C. T. Fancher et al.</a:t>
            </a:r>
          </a:p>
        </p:txBody>
      </p:sp>
    </p:spTree>
    <p:extLst>
      <p:ext uri="{BB962C8B-B14F-4D97-AF65-F5344CB8AC3E}">
        <p14:creationId xmlns:p14="http://schemas.microsoft.com/office/powerpoint/2010/main" val="1047088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Mint">
  <a:themeElements>
    <a:clrScheme name="01">
      <a:dk1>
        <a:srgbClr val="000000"/>
      </a:dk1>
      <a:lt1>
        <a:sysClr val="window" lastClr="FFFFFF"/>
      </a:lt1>
      <a:dk2>
        <a:srgbClr val="2D3436"/>
      </a:dk2>
      <a:lt2>
        <a:srgbClr val="DFE6E9"/>
      </a:lt2>
      <a:accent1>
        <a:srgbClr val="55EFC4"/>
      </a:accent1>
      <a:accent2>
        <a:srgbClr val="81ECEC"/>
      </a:accent2>
      <a:accent3>
        <a:srgbClr val="74B9FF"/>
      </a:accent3>
      <a:accent4>
        <a:srgbClr val="A29BFE"/>
      </a:accent4>
      <a:accent5>
        <a:srgbClr val="FAB1A0"/>
      </a:accent5>
      <a:accent6>
        <a:srgbClr val="FF7675"/>
      </a:accent6>
      <a:hlink>
        <a:srgbClr val="0563C1"/>
      </a:hlink>
      <a:folHlink>
        <a:srgbClr val="954F72"/>
      </a:folHlink>
    </a:clrScheme>
    <a:fontScheme name="Custom 117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33E52BD-682F-D843-BEB0-02693AF407E2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386</TotalTime>
  <Words>735</Words>
  <Application>Microsoft Macintosh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Aptos</vt:lpstr>
      <vt:lpstr>Arial</vt:lpstr>
      <vt:lpstr>Arial Black</vt:lpstr>
      <vt:lpstr>Calibri</vt:lpstr>
      <vt:lpstr>Cambria Math</vt:lpstr>
      <vt:lpstr>Century Gothic</vt:lpstr>
      <vt:lpstr>Courier New</vt:lpstr>
      <vt:lpstr>Wingdings 2</vt:lpstr>
      <vt:lpstr>Quotable</vt:lpstr>
      <vt:lpstr>Mint</vt:lpstr>
      <vt:lpstr>Rydberg Atom RF Sensing</vt:lpstr>
      <vt:lpstr>Rydberg Atom</vt:lpstr>
      <vt:lpstr>Vapor Chamber Setup</vt:lpstr>
      <vt:lpstr>Electromagnetically Induced Transparency(EIT)</vt:lpstr>
      <vt:lpstr>Autler-Townes Splitting</vt:lpstr>
      <vt:lpstr>PowerPoint Presentation</vt:lpstr>
      <vt:lpstr>PowerPoint Presentation</vt:lpstr>
      <vt:lpstr>Sensitivity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润钊 郭</dc:creator>
  <cp:lastModifiedBy>润钊 郭</cp:lastModifiedBy>
  <cp:revision>5</cp:revision>
  <dcterms:created xsi:type="dcterms:W3CDTF">2025-03-11T02:27:34Z</dcterms:created>
  <dcterms:modified xsi:type="dcterms:W3CDTF">2025-03-11T08:54:05Z</dcterms:modified>
</cp:coreProperties>
</file>