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67" r:id="rId4"/>
    <p:sldId id="260" r:id="rId5"/>
    <p:sldId id="261" r:id="rId6"/>
    <p:sldId id="268" r:id="rId7"/>
    <p:sldId id="262" r:id="rId8"/>
    <p:sldId id="259" r:id="rId9"/>
    <p:sldId id="271" r:id="rId10"/>
    <p:sldId id="258" r:id="rId11"/>
    <p:sldId id="263" r:id="rId12"/>
    <p:sldId id="265" r:id="rId13"/>
    <p:sldId id="264"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0E56EE-CABF-4A53-B5C7-09EC39CCFACE}" v="8" dt="2018-11-29T13:47:36.8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i Renney" userId="S::harri2.renney@live.uwe.ac.uk::9ed4ae92-3fbe-429f-8d96-be180f0c850e" providerId="AD" clId="Web-{470E56EE-CABF-4A53-B5C7-09EC39CCFACE}"/>
    <pc:docChg chg="modSld">
      <pc:chgData name="Harri Renney" userId="S::harri2.renney@live.uwe.ac.uk::9ed4ae92-3fbe-429f-8d96-be180f0c850e" providerId="AD" clId="Web-{470E56EE-CABF-4A53-B5C7-09EC39CCFACE}" dt="2018-11-29T13:47:36.897" v="7" actId="20577"/>
      <pc:docMkLst>
        <pc:docMk/>
      </pc:docMkLst>
      <pc:sldChg chg="modSp">
        <pc:chgData name="Harri Renney" userId="S::harri2.renney@live.uwe.ac.uk::9ed4ae92-3fbe-429f-8d96-be180f0c850e" providerId="AD" clId="Web-{470E56EE-CABF-4A53-B5C7-09EC39CCFACE}" dt="2018-11-29T13:47:36.897" v="7" actId="20577"/>
        <pc:sldMkLst>
          <pc:docMk/>
          <pc:sldMk cId="3601082625" sldId="256"/>
        </pc:sldMkLst>
        <pc:spChg chg="mod">
          <ac:chgData name="Harri Renney" userId="S::harri2.renney@live.uwe.ac.uk::9ed4ae92-3fbe-429f-8d96-be180f0c850e" providerId="AD" clId="Web-{470E56EE-CABF-4A53-B5C7-09EC39CCFACE}" dt="2018-11-29T13:47:36.897" v="7" actId="20577"/>
          <ac:spMkLst>
            <pc:docMk/>
            <pc:sldMk cId="3601082625" sldId="256"/>
            <ac:spMk id="2" creationId="{00000000-0000-0000-0000-000000000000}"/>
          </ac:spMkLst>
        </pc:spChg>
      </pc:sldChg>
    </pc:docChg>
  </pc:docChgLst>
  <pc:docChgLst>
    <pc:chgData name="Harri Renney" userId="S::harri2.renney@live.uwe.ac.uk::9ed4ae92-3fbe-429f-8d96-be180f0c850e" providerId="AD" clId="Web-{E90D7ACC-E9C2-27C0-8567-A41CBDA083FF}"/>
    <pc:docChg chg="addSld modSld">
      <pc:chgData name="Harri Renney" userId="S::harri2.renney@live.uwe.ac.uk::9ed4ae92-3fbe-429f-8d96-be180f0c850e" providerId="AD" clId="Web-{E90D7ACC-E9C2-27C0-8567-A41CBDA083FF}" dt="2018-12-04T10:56:32.313" v="875" actId="20577"/>
      <pc:docMkLst>
        <pc:docMk/>
      </pc:docMkLst>
      <pc:sldChg chg="modSp">
        <pc:chgData name="Harri Renney" userId="S::harri2.renney@live.uwe.ac.uk::9ed4ae92-3fbe-429f-8d96-be180f0c850e" providerId="AD" clId="Web-{E90D7ACC-E9C2-27C0-8567-A41CBDA083FF}" dt="2018-12-04T10:56:19.641" v="869" actId="20577"/>
        <pc:sldMkLst>
          <pc:docMk/>
          <pc:sldMk cId="1048906212" sldId="257"/>
        </pc:sldMkLst>
        <pc:spChg chg="mod">
          <ac:chgData name="Harri Renney" userId="S::harri2.renney@live.uwe.ac.uk::9ed4ae92-3fbe-429f-8d96-be180f0c850e" providerId="AD" clId="Web-{E90D7ACC-E9C2-27C0-8567-A41CBDA083FF}" dt="2018-12-04T10:56:19.641" v="869" actId="20577"/>
          <ac:spMkLst>
            <pc:docMk/>
            <pc:sldMk cId="1048906212" sldId="257"/>
            <ac:spMk id="2" creationId="{2B92BA5F-FC16-4352-8128-19171978E075}"/>
          </ac:spMkLst>
        </pc:spChg>
        <pc:spChg chg="mod">
          <ac:chgData name="Harri Renney" userId="S::harri2.renney@live.uwe.ac.uk::9ed4ae92-3fbe-429f-8d96-be180f0c850e" providerId="AD" clId="Web-{E90D7ACC-E9C2-27C0-8567-A41CBDA083FF}" dt="2018-12-04T10:51:56.300" v="644" actId="20577"/>
          <ac:spMkLst>
            <pc:docMk/>
            <pc:sldMk cId="1048906212" sldId="257"/>
            <ac:spMk id="3" creationId="{7D3CA55E-91B7-4579-8520-C1C44E6E87B0}"/>
          </ac:spMkLst>
        </pc:spChg>
      </pc:sldChg>
      <pc:sldChg chg="modSp">
        <pc:chgData name="Harri Renney" userId="S::harri2.renney@live.uwe.ac.uk::9ed4ae92-3fbe-429f-8d96-be180f0c850e" providerId="AD" clId="Web-{E90D7ACC-E9C2-27C0-8567-A41CBDA083FF}" dt="2018-12-04T10:53:21.439" v="700" actId="20577"/>
        <pc:sldMkLst>
          <pc:docMk/>
          <pc:sldMk cId="3576130527" sldId="260"/>
        </pc:sldMkLst>
        <pc:spChg chg="mod">
          <ac:chgData name="Harri Renney" userId="S::harri2.renney@live.uwe.ac.uk::9ed4ae92-3fbe-429f-8d96-be180f0c850e" providerId="AD" clId="Web-{E90D7ACC-E9C2-27C0-8567-A41CBDA083FF}" dt="2018-12-04T10:53:21.439" v="700" actId="20577"/>
          <ac:spMkLst>
            <pc:docMk/>
            <pc:sldMk cId="3576130527" sldId="260"/>
            <ac:spMk id="3" creationId="{7DAD7B15-D39E-4B5E-98C2-AC831C2C650F}"/>
          </ac:spMkLst>
        </pc:spChg>
      </pc:sldChg>
      <pc:sldChg chg="addSp modSp">
        <pc:chgData name="Harri Renney" userId="S::harri2.renney@live.uwe.ac.uk::9ed4ae92-3fbe-429f-8d96-be180f0c850e" providerId="AD" clId="Web-{E90D7ACC-E9C2-27C0-8567-A41CBDA083FF}" dt="2018-12-04T10:39:03.557" v="213"/>
        <pc:sldMkLst>
          <pc:docMk/>
          <pc:sldMk cId="2051253832" sldId="263"/>
        </pc:sldMkLst>
        <pc:spChg chg="mod">
          <ac:chgData name="Harri Renney" userId="S::harri2.renney@live.uwe.ac.uk::9ed4ae92-3fbe-429f-8d96-be180f0c850e" providerId="AD" clId="Web-{E90D7ACC-E9C2-27C0-8567-A41CBDA083FF}" dt="2018-12-04T10:38:51.666" v="210" actId="1076"/>
          <ac:spMkLst>
            <pc:docMk/>
            <pc:sldMk cId="2051253832" sldId="263"/>
            <ac:spMk id="3" creationId="{68E095D3-1E7D-4A68-B03E-3CDC96DD0352}"/>
          </ac:spMkLst>
        </pc:spChg>
        <pc:picChg chg="add mod ord">
          <ac:chgData name="Harri Renney" userId="S::harri2.renney@live.uwe.ac.uk::9ed4ae92-3fbe-429f-8d96-be180f0c850e" providerId="AD" clId="Web-{E90D7ACC-E9C2-27C0-8567-A41CBDA083FF}" dt="2018-12-04T10:39:03.557" v="213"/>
          <ac:picMkLst>
            <pc:docMk/>
            <pc:sldMk cId="2051253832" sldId="263"/>
            <ac:picMk id="4" creationId="{246BC0D9-B4B4-4571-B70D-531E81852C87}"/>
          </ac:picMkLst>
        </pc:picChg>
      </pc:sldChg>
      <pc:sldChg chg="modSp">
        <pc:chgData name="Harri Renney" userId="S::harri2.renney@live.uwe.ac.uk::9ed4ae92-3fbe-429f-8d96-be180f0c850e" providerId="AD" clId="Web-{E90D7ACC-E9C2-27C0-8567-A41CBDA083FF}" dt="2018-12-04T10:47:44.177" v="454" actId="20577"/>
        <pc:sldMkLst>
          <pc:docMk/>
          <pc:sldMk cId="3145085393" sldId="264"/>
        </pc:sldMkLst>
        <pc:spChg chg="mod">
          <ac:chgData name="Harri Renney" userId="S::harri2.renney@live.uwe.ac.uk::9ed4ae92-3fbe-429f-8d96-be180f0c850e" providerId="AD" clId="Web-{E90D7ACC-E9C2-27C0-8567-A41CBDA083FF}" dt="2018-12-04T10:47:44.177" v="454" actId="20577"/>
          <ac:spMkLst>
            <pc:docMk/>
            <pc:sldMk cId="3145085393" sldId="264"/>
            <ac:spMk id="3" creationId="{68E095D3-1E7D-4A68-B03E-3CDC96DD0352}"/>
          </ac:spMkLst>
        </pc:spChg>
      </pc:sldChg>
      <pc:sldChg chg="modSp">
        <pc:chgData name="Harri Renney" userId="S::harri2.renney@live.uwe.ac.uk::9ed4ae92-3fbe-429f-8d96-be180f0c850e" providerId="AD" clId="Web-{E90D7ACC-E9C2-27C0-8567-A41CBDA083FF}" dt="2018-12-04T10:44:53.038" v="308" actId="20577"/>
        <pc:sldMkLst>
          <pc:docMk/>
          <pc:sldMk cId="3368551709" sldId="265"/>
        </pc:sldMkLst>
        <pc:spChg chg="mod">
          <ac:chgData name="Harri Renney" userId="S::harri2.renney@live.uwe.ac.uk::9ed4ae92-3fbe-429f-8d96-be180f0c850e" providerId="AD" clId="Web-{E90D7ACC-E9C2-27C0-8567-A41CBDA083FF}" dt="2018-12-04T10:44:53.038" v="308" actId="20577"/>
          <ac:spMkLst>
            <pc:docMk/>
            <pc:sldMk cId="3368551709" sldId="265"/>
            <ac:spMk id="3" creationId="{68E095D3-1E7D-4A68-B03E-3CDC96DD0352}"/>
          </ac:spMkLst>
        </pc:spChg>
      </pc:sldChg>
      <pc:sldChg chg="modSp">
        <pc:chgData name="Harri Renney" userId="S::harri2.renney@live.uwe.ac.uk::9ed4ae92-3fbe-429f-8d96-be180f0c850e" providerId="AD" clId="Web-{E90D7ACC-E9C2-27C0-8567-A41CBDA083FF}" dt="2018-12-04T10:56:32.313" v="874" actId="20577"/>
        <pc:sldMkLst>
          <pc:docMk/>
          <pc:sldMk cId="1803395159" sldId="267"/>
        </pc:sldMkLst>
        <pc:spChg chg="mod">
          <ac:chgData name="Harri Renney" userId="S::harri2.renney@live.uwe.ac.uk::9ed4ae92-3fbe-429f-8d96-be180f0c850e" providerId="AD" clId="Web-{E90D7ACC-E9C2-27C0-8567-A41CBDA083FF}" dt="2018-12-04T10:56:32.313" v="874" actId="20577"/>
          <ac:spMkLst>
            <pc:docMk/>
            <pc:sldMk cId="1803395159" sldId="267"/>
            <ac:spMk id="3" creationId="{7D3CA55E-91B7-4579-8520-C1C44E6E87B0}"/>
          </ac:spMkLst>
        </pc:spChg>
      </pc:sldChg>
      <pc:sldChg chg="modSp">
        <pc:chgData name="Harri Renney" userId="S::harri2.renney@live.uwe.ac.uk::9ed4ae92-3fbe-429f-8d96-be180f0c850e" providerId="AD" clId="Web-{E90D7ACC-E9C2-27C0-8567-A41CBDA083FF}" dt="2018-12-04T10:53:29.314" v="710" actId="20577"/>
        <pc:sldMkLst>
          <pc:docMk/>
          <pc:sldMk cId="1783046023" sldId="268"/>
        </pc:sldMkLst>
        <pc:spChg chg="mod">
          <ac:chgData name="Harri Renney" userId="S::harri2.renney@live.uwe.ac.uk::9ed4ae92-3fbe-429f-8d96-be180f0c850e" providerId="AD" clId="Web-{E90D7ACC-E9C2-27C0-8567-A41CBDA083FF}" dt="2018-12-04T10:53:29.314" v="710" actId="20577"/>
          <ac:spMkLst>
            <pc:docMk/>
            <pc:sldMk cId="1783046023" sldId="268"/>
            <ac:spMk id="9" creationId="{A3E4F19F-B5A0-4FAA-B6BD-881B767A1603}"/>
          </ac:spMkLst>
        </pc:spChg>
      </pc:sldChg>
      <pc:sldChg chg="modSp">
        <pc:chgData name="Harri Renney" userId="S::harri2.renney@live.uwe.ac.uk::9ed4ae92-3fbe-429f-8d96-be180f0c850e" providerId="AD" clId="Web-{E90D7ACC-E9C2-27C0-8567-A41CBDA083FF}" dt="2018-12-04T10:55:24.485" v="853" actId="20577"/>
        <pc:sldMkLst>
          <pc:docMk/>
          <pc:sldMk cId="2365743401" sldId="269"/>
        </pc:sldMkLst>
        <pc:spChg chg="mod">
          <ac:chgData name="Harri Renney" userId="S::harri2.renney@live.uwe.ac.uk::9ed4ae92-3fbe-429f-8d96-be180f0c850e" providerId="AD" clId="Web-{E90D7ACC-E9C2-27C0-8567-A41CBDA083FF}" dt="2018-12-04T10:55:24.485" v="853" actId="20577"/>
          <ac:spMkLst>
            <pc:docMk/>
            <pc:sldMk cId="2365743401" sldId="269"/>
            <ac:spMk id="3" creationId="{B70B75D1-2AEC-4FDA-AD34-920A3CF04A3E}"/>
          </ac:spMkLst>
        </pc:spChg>
      </pc:sldChg>
      <pc:sldChg chg="modSp">
        <pc:chgData name="Harri Renney" userId="S::harri2.renney@live.uwe.ac.uk::9ed4ae92-3fbe-429f-8d96-be180f0c850e" providerId="AD" clId="Web-{E90D7ACC-E9C2-27C0-8567-A41CBDA083FF}" dt="2018-12-04T10:56:10.063" v="865" actId="20577"/>
        <pc:sldMkLst>
          <pc:docMk/>
          <pc:sldMk cId="934828975" sldId="270"/>
        </pc:sldMkLst>
        <pc:spChg chg="mod">
          <ac:chgData name="Harri Renney" userId="S::harri2.renney@live.uwe.ac.uk::9ed4ae92-3fbe-429f-8d96-be180f0c850e" providerId="AD" clId="Web-{E90D7ACC-E9C2-27C0-8567-A41CBDA083FF}" dt="2018-12-04T10:56:10.063" v="865" actId="20577"/>
          <ac:spMkLst>
            <pc:docMk/>
            <pc:sldMk cId="934828975" sldId="270"/>
            <ac:spMk id="3" creationId="{E305BF48-3847-4BAB-B87E-7A9CE4728F58}"/>
          </ac:spMkLst>
        </pc:spChg>
      </pc:sldChg>
      <pc:sldChg chg="modSp new">
        <pc:chgData name="Harri Renney" userId="S::harri2.renney@live.uwe.ac.uk::9ed4ae92-3fbe-429f-8d96-be180f0c850e" providerId="AD" clId="Web-{E90D7ACC-E9C2-27C0-8567-A41CBDA083FF}" dt="2018-12-04T10:50:45.675" v="600" actId="20577"/>
        <pc:sldMkLst>
          <pc:docMk/>
          <pc:sldMk cId="3561631939" sldId="271"/>
        </pc:sldMkLst>
        <pc:spChg chg="mod">
          <ac:chgData name="Harri Renney" userId="S::harri2.renney@live.uwe.ac.uk::9ed4ae92-3fbe-429f-8d96-be180f0c850e" providerId="AD" clId="Web-{E90D7ACC-E9C2-27C0-8567-A41CBDA083FF}" dt="2018-12-04T10:49:04.348" v="467" actId="20577"/>
          <ac:spMkLst>
            <pc:docMk/>
            <pc:sldMk cId="3561631939" sldId="271"/>
            <ac:spMk id="2" creationId="{DA76A4D0-BEA9-4BF7-89CC-9EC8F4114533}"/>
          </ac:spMkLst>
        </pc:spChg>
        <pc:spChg chg="mod">
          <ac:chgData name="Harri Renney" userId="S::harri2.renney@live.uwe.ac.uk::9ed4ae92-3fbe-429f-8d96-be180f0c850e" providerId="AD" clId="Web-{E90D7ACC-E9C2-27C0-8567-A41CBDA083FF}" dt="2018-12-04T10:50:45.675" v="600" actId="20577"/>
          <ac:spMkLst>
            <pc:docMk/>
            <pc:sldMk cId="3561631939" sldId="271"/>
            <ac:spMk id="3" creationId="{3AEC7D43-02DE-4F7F-94A3-362E759124E4}"/>
          </ac:spMkLst>
        </pc:spChg>
      </pc:sldChg>
    </pc:docChg>
  </pc:docChgLst>
  <pc:docChgLst>
    <pc:chgData name="Harri Renney" userId="S::harri2.renney@live.uwe.ac.uk::9ed4ae92-3fbe-429f-8d96-be180f0c850e" providerId="AD" clId="Web-{63463666-442A-F471-8053-B0AD9B565A3B}"/>
    <pc:docChg chg="modSld">
      <pc:chgData name="Harri Renney" userId="S::harri2.renney@live.uwe.ac.uk::9ed4ae92-3fbe-429f-8d96-be180f0c850e" providerId="AD" clId="Web-{63463666-442A-F471-8053-B0AD9B565A3B}" dt="2018-12-04T14:19:28.700" v="1921"/>
      <pc:docMkLst>
        <pc:docMk/>
      </pc:docMkLst>
      <pc:sldChg chg="modSp modNotes">
        <pc:chgData name="Harri Renney" userId="S::harri2.renney@live.uwe.ac.uk::9ed4ae92-3fbe-429f-8d96-be180f0c850e" providerId="AD" clId="Web-{63463666-442A-F471-8053-B0AD9B565A3B}" dt="2018-12-04T12:33:39.186" v="197" actId="20577"/>
        <pc:sldMkLst>
          <pc:docMk/>
          <pc:sldMk cId="1048906212" sldId="257"/>
        </pc:sldMkLst>
        <pc:spChg chg="mod">
          <ac:chgData name="Harri Renney" userId="S::harri2.renney@live.uwe.ac.uk::9ed4ae92-3fbe-429f-8d96-be180f0c850e" providerId="AD" clId="Web-{63463666-442A-F471-8053-B0AD9B565A3B}" dt="2018-12-04T12:33:39.186" v="197" actId="20577"/>
          <ac:spMkLst>
            <pc:docMk/>
            <pc:sldMk cId="1048906212" sldId="257"/>
            <ac:spMk id="3" creationId="{7D3CA55E-91B7-4579-8520-C1C44E6E87B0}"/>
          </ac:spMkLst>
        </pc:spChg>
      </pc:sldChg>
      <pc:sldChg chg="modSp modNotes">
        <pc:chgData name="Harri Renney" userId="S::harri2.renney@live.uwe.ac.uk::9ed4ae92-3fbe-429f-8d96-be180f0c850e" providerId="AD" clId="Web-{63463666-442A-F471-8053-B0AD9B565A3B}" dt="2018-12-04T13:57:47.102" v="1800" actId="1076"/>
        <pc:sldMkLst>
          <pc:docMk/>
          <pc:sldMk cId="1021604540" sldId="258"/>
        </pc:sldMkLst>
        <pc:spChg chg="mod">
          <ac:chgData name="Harri Renney" userId="S::harri2.renney@live.uwe.ac.uk::9ed4ae92-3fbe-429f-8d96-be180f0c850e" providerId="AD" clId="Web-{63463666-442A-F471-8053-B0AD9B565A3B}" dt="2018-12-04T13:14:54.372" v="1798" actId="1076"/>
          <ac:spMkLst>
            <pc:docMk/>
            <pc:sldMk cId="1021604540" sldId="258"/>
            <ac:spMk id="3" creationId="{87D0EE69-C15E-4416-8A70-110DCB82AA2A}"/>
          </ac:spMkLst>
        </pc:spChg>
        <pc:picChg chg="mod">
          <ac:chgData name="Harri Renney" userId="S::harri2.renney@live.uwe.ac.uk::9ed4ae92-3fbe-429f-8d96-be180f0c850e" providerId="AD" clId="Web-{63463666-442A-F471-8053-B0AD9B565A3B}" dt="2018-12-04T13:57:47.102" v="1800" actId="1076"/>
          <ac:picMkLst>
            <pc:docMk/>
            <pc:sldMk cId="1021604540" sldId="258"/>
            <ac:picMk id="4" creationId="{20C867D9-AF01-4722-8A7B-870ADEB4E907}"/>
          </ac:picMkLst>
        </pc:picChg>
      </pc:sldChg>
      <pc:sldChg chg="addSp modSp addAnim modAnim modNotes">
        <pc:chgData name="Harri Renney" userId="S::harri2.renney@live.uwe.ac.uk::9ed4ae92-3fbe-429f-8d96-be180f0c850e" providerId="AD" clId="Web-{63463666-442A-F471-8053-B0AD9B565A3B}" dt="2018-12-04T14:03:26.134" v="1899"/>
        <pc:sldMkLst>
          <pc:docMk/>
          <pc:sldMk cId="39036951" sldId="259"/>
        </pc:sldMkLst>
        <pc:spChg chg="mod">
          <ac:chgData name="Harri Renney" userId="S::harri2.renney@live.uwe.ac.uk::9ed4ae92-3fbe-429f-8d96-be180f0c850e" providerId="AD" clId="Web-{63463666-442A-F471-8053-B0AD9B565A3B}" dt="2018-12-04T14:03:11.478" v="1892" actId="20577"/>
          <ac:spMkLst>
            <pc:docMk/>
            <pc:sldMk cId="39036951" sldId="259"/>
            <ac:spMk id="3" creationId="{A53814B5-1DE5-4E7E-8D7D-D42D861D51B9}"/>
          </ac:spMkLst>
        </pc:spChg>
        <pc:spChg chg="add mod">
          <ac:chgData name="Harri Renney" userId="S::harri2.renney@live.uwe.ac.uk::9ed4ae92-3fbe-429f-8d96-be180f0c850e" providerId="AD" clId="Web-{63463666-442A-F471-8053-B0AD9B565A3B}" dt="2018-12-04T14:02:57.026" v="1881" actId="1076"/>
          <ac:spMkLst>
            <pc:docMk/>
            <pc:sldMk cId="39036951" sldId="259"/>
            <ac:spMk id="4" creationId="{2DE0492C-8C93-4EF9-A515-783CB03168FD}"/>
          </ac:spMkLst>
        </pc:spChg>
        <pc:spChg chg="add mod">
          <ac:chgData name="Harri Renney" userId="S::harri2.renney@live.uwe.ac.uk::9ed4ae92-3fbe-429f-8d96-be180f0c850e" providerId="AD" clId="Web-{63463666-442A-F471-8053-B0AD9B565A3B}" dt="2018-12-04T14:02:44.806" v="1879" actId="1076"/>
          <ac:spMkLst>
            <pc:docMk/>
            <pc:sldMk cId="39036951" sldId="259"/>
            <ac:spMk id="5" creationId="{12D2A656-32C8-4FB7-B7F5-D6A146BA19EC}"/>
          </ac:spMkLst>
        </pc:spChg>
        <pc:spChg chg="add mod">
          <ac:chgData name="Harri Renney" userId="S::harri2.renney@live.uwe.ac.uk::9ed4ae92-3fbe-429f-8d96-be180f0c850e" providerId="AD" clId="Web-{63463666-442A-F471-8053-B0AD9B565A3B}" dt="2018-12-04T14:02:48.416" v="1880" actId="1076"/>
          <ac:spMkLst>
            <pc:docMk/>
            <pc:sldMk cId="39036951" sldId="259"/>
            <ac:spMk id="6" creationId="{F2584E0D-D57F-4676-A662-F4DB5C98C583}"/>
          </ac:spMkLst>
        </pc:spChg>
      </pc:sldChg>
      <pc:sldChg chg="addSp modSp addAnim modAnim modNotes">
        <pc:chgData name="Harri Renney" userId="S::harri2.renney@live.uwe.ac.uk::9ed4ae92-3fbe-429f-8d96-be180f0c850e" providerId="AD" clId="Web-{63463666-442A-F471-8053-B0AD9B565A3B}" dt="2018-12-04T13:59:57.649" v="1822"/>
        <pc:sldMkLst>
          <pc:docMk/>
          <pc:sldMk cId="3576130527" sldId="260"/>
        </pc:sldMkLst>
        <pc:spChg chg="mod">
          <ac:chgData name="Harri Renney" userId="S::harri2.renney@live.uwe.ac.uk::9ed4ae92-3fbe-429f-8d96-be180f0c850e" providerId="AD" clId="Web-{63463666-442A-F471-8053-B0AD9B565A3B}" dt="2018-12-04T13:59:27.602" v="1810" actId="20577"/>
          <ac:spMkLst>
            <pc:docMk/>
            <pc:sldMk cId="3576130527" sldId="260"/>
            <ac:spMk id="3" creationId="{7DAD7B15-D39E-4B5E-98C2-AC831C2C650F}"/>
          </ac:spMkLst>
        </pc:spChg>
        <pc:spChg chg="add mod">
          <ac:chgData name="Harri Renney" userId="S::harri2.renney@live.uwe.ac.uk::9ed4ae92-3fbe-429f-8d96-be180f0c850e" providerId="AD" clId="Web-{63463666-442A-F471-8053-B0AD9B565A3B}" dt="2018-12-04T13:59:43.556" v="1815" actId="20577"/>
          <ac:spMkLst>
            <pc:docMk/>
            <pc:sldMk cId="3576130527" sldId="260"/>
            <ac:spMk id="4" creationId="{AAE5A599-0B7E-4225-B742-C11296E7F543}"/>
          </ac:spMkLst>
        </pc:spChg>
        <pc:picChg chg="mod">
          <ac:chgData name="Harri Renney" userId="S::harri2.renney@live.uwe.ac.uk::9ed4ae92-3fbe-429f-8d96-be180f0c850e" providerId="AD" clId="Web-{63463666-442A-F471-8053-B0AD9B565A3B}" dt="2018-12-04T12:39:21.137" v="429" actId="14100"/>
          <ac:picMkLst>
            <pc:docMk/>
            <pc:sldMk cId="3576130527" sldId="260"/>
            <ac:picMk id="6" creationId="{7CC4EA95-643A-4067-A0A4-DF0089BD7EF9}"/>
          </ac:picMkLst>
        </pc:picChg>
      </pc:sldChg>
      <pc:sldChg chg="modSp modNotes">
        <pc:chgData name="Harri Renney" userId="S::harri2.renney@live.uwe.ac.uk::9ed4ae92-3fbe-429f-8d96-be180f0c850e" providerId="AD" clId="Web-{63463666-442A-F471-8053-B0AD9B565A3B}" dt="2018-12-04T14:00:30.931" v="1835" actId="20577"/>
        <pc:sldMkLst>
          <pc:docMk/>
          <pc:sldMk cId="1733962446" sldId="261"/>
        </pc:sldMkLst>
        <pc:spChg chg="mod">
          <ac:chgData name="Harri Renney" userId="S::harri2.renney@live.uwe.ac.uk::9ed4ae92-3fbe-429f-8d96-be180f0c850e" providerId="AD" clId="Web-{63463666-442A-F471-8053-B0AD9B565A3B}" dt="2018-12-04T14:00:30.931" v="1835" actId="20577"/>
          <ac:spMkLst>
            <pc:docMk/>
            <pc:sldMk cId="1733962446" sldId="261"/>
            <ac:spMk id="3" creationId="{CB2B6A32-9CCA-4888-BABC-C170D32ECDC5}"/>
          </ac:spMkLst>
        </pc:spChg>
      </pc:sldChg>
      <pc:sldChg chg="modSp modNotes">
        <pc:chgData name="Harri Renney" userId="S::harri2.renney@live.uwe.ac.uk::9ed4ae92-3fbe-429f-8d96-be180f0c850e" providerId="AD" clId="Web-{63463666-442A-F471-8053-B0AD9B565A3B}" dt="2018-12-04T12:47:18.977" v="875" actId="20577"/>
        <pc:sldMkLst>
          <pc:docMk/>
          <pc:sldMk cId="663224657" sldId="262"/>
        </pc:sldMkLst>
        <pc:spChg chg="mod">
          <ac:chgData name="Harri Renney" userId="S::harri2.renney@live.uwe.ac.uk::9ed4ae92-3fbe-429f-8d96-be180f0c850e" providerId="AD" clId="Web-{63463666-442A-F471-8053-B0AD9B565A3B}" dt="2018-12-04T12:47:18.977" v="875" actId="20577"/>
          <ac:spMkLst>
            <pc:docMk/>
            <pc:sldMk cId="663224657" sldId="262"/>
            <ac:spMk id="3" creationId="{32FAD1C3-1243-419A-A7E4-1A59BCF3C011}"/>
          </ac:spMkLst>
        </pc:spChg>
      </pc:sldChg>
      <pc:sldChg chg="modSp addAnim modAnim modNotes">
        <pc:chgData name="Harri Renney" userId="S::harri2.renney@live.uwe.ac.uk::9ed4ae92-3fbe-429f-8d96-be180f0c850e" providerId="AD" clId="Web-{63463666-442A-F471-8053-B0AD9B565A3B}" dt="2018-12-04T14:19:28.700" v="1921"/>
        <pc:sldMkLst>
          <pc:docMk/>
          <pc:sldMk cId="2051253832" sldId="263"/>
        </pc:sldMkLst>
        <pc:spChg chg="mod">
          <ac:chgData name="Harri Renney" userId="S::harri2.renney@live.uwe.ac.uk::9ed4ae92-3fbe-429f-8d96-be180f0c850e" providerId="AD" clId="Web-{63463666-442A-F471-8053-B0AD9B565A3B}" dt="2018-12-04T13:00:49.566" v="1376" actId="20577"/>
          <ac:spMkLst>
            <pc:docMk/>
            <pc:sldMk cId="2051253832" sldId="263"/>
            <ac:spMk id="3" creationId="{68E095D3-1E7D-4A68-B03E-3CDC96DD0352}"/>
          </ac:spMkLst>
        </pc:spChg>
        <pc:picChg chg="mod">
          <ac:chgData name="Harri Renney" userId="S::harri2.renney@live.uwe.ac.uk::9ed4ae92-3fbe-429f-8d96-be180f0c850e" providerId="AD" clId="Web-{63463666-442A-F471-8053-B0AD9B565A3B}" dt="2018-12-04T14:19:28.700" v="1921"/>
          <ac:picMkLst>
            <pc:docMk/>
            <pc:sldMk cId="2051253832" sldId="263"/>
            <ac:picMk id="4" creationId="{246BC0D9-B4B4-4571-B70D-531E81852C87}"/>
          </ac:picMkLst>
        </pc:picChg>
      </pc:sldChg>
      <pc:sldChg chg="modSp modNotes">
        <pc:chgData name="Harri Renney" userId="S::harri2.renney@live.uwe.ac.uk::9ed4ae92-3fbe-429f-8d96-be180f0c850e" providerId="AD" clId="Web-{63463666-442A-F471-8053-B0AD9B565A3B}" dt="2018-12-04T13:10:09.328" v="1617" actId="20577"/>
        <pc:sldMkLst>
          <pc:docMk/>
          <pc:sldMk cId="3145085393" sldId="264"/>
        </pc:sldMkLst>
        <pc:spChg chg="mod">
          <ac:chgData name="Harri Renney" userId="S::harri2.renney@live.uwe.ac.uk::9ed4ae92-3fbe-429f-8d96-be180f0c850e" providerId="AD" clId="Web-{63463666-442A-F471-8053-B0AD9B565A3B}" dt="2018-12-04T13:10:09.328" v="1617" actId="20577"/>
          <ac:spMkLst>
            <pc:docMk/>
            <pc:sldMk cId="3145085393" sldId="264"/>
            <ac:spMk id="3" creationId="{68E095D3-1E7D-4A68-B03E-3CDC96DD0352}"/>
          </ac:spMkLst>
        </pc:spChg>
      </pc:sldChg>
      <pc:sldChg chg="addSp delSp modSp mod setBg modNotes">
        <pc:chgData name="Harri Renney" userId="S::harri2.renney@live.uwe.ac.uk::9ed4ae92-3fbe-429f-8d96-be180f0c850e" providerId="AD" clId="Web-{63463666-442A-F471-8053-B0AD9B565A3B}" dt="2018-12-04T13:07:50.297" v="1465" actId="1076"/>
        <pc:sldMkLst>
          <pc:docMk/>
          <pc:sldMk cId="3368551709" sldId="265"/>
        </pc:sldMkLst>
        <pc:spChg chg="mod">
          <ac:chgData name="Harri Renney" userId="S::harri2.renney@live.uwe.ac.uk::9ed4ae92-3fbe-429f-8d96-be180f0c850e" providerId="AD" clId="Web-{63463666-442A-F471-8053-B0AD9B565A3B}" dt="2018-12-04T13:02:52.690" v="1394"/>
          <ac:spMkLst>
            <pc:docMk/>
            <pc:sldMk cId="3368551709" sldId="265"/>
            <ac:spMk id="2" creationId="{98B8A51E-AB49-4361-B3A7-61DCF1E4ABA6}"/>
          </ac:spMkLst>
        </pc:spChg>
        <pc:spChg chg="del mod">
          <ac:chgData name="Harri Renney" userId="S::harri2.renney@live.uwe.ac.uk::9ed4ae92-3fbe-429f-8d96-be180f0c850e" providerId="AD" clId="Web-{63463666-442A-F471-8053-B0AD9B565A3B}" dt="2018-12-04T13:02:24.049" v="1383"/>
          <ac:spMkLst>
            <pc:docMk/>
            <pc:sldMk cId="3368551709" sldId="265"/>
            <ac:spMk id="3" creationId="{68E095D3-1E7D-4A68-B03E-3CDC96DD0352}"/>
          </ac:spMkLst>
        </pc:spChg>
        <pc:spChg chg="add del">
          <ac:chgData name="Harri Renney" userId="S::harri2.renney@live.uwe.ac.uk::9ed4ae92-3fbe-429f-8d96-be180f0c850e" providerId="AD" clId="Web-{63463666-442A-F471-8053-B0AD9B565A3B}" dt="2018-12-04T13:02:38.299" v="1387"/>
          <ac:spMkLst>
            <pc:docMk/>
            <pc:sldMk cId="3368551709" sldId="265"/>
            <ac:spMk id="6" creationId="{AB3BE4AD-F87B-4925-A4C9-592622882BAC}"/>
          </ac:spMkLst>
        </pc:spChg>
        <pc:spChg chg="add del">
          <ac:chgData name="Harri Renney" userId="S::harri2.renney@live.uwe.ac.uk::9ed4ae92-3fbe-429f-8d96-be180f0c850e" providerId="AD" clId="Web-{63463666-442A-F471-8053-B0AD9B565A3B}" dt="2018-12-04T13:02:41.799" v="1389"/>
          <ac:spMkLst>
            <pc:docMk/>
            <pc:sldMk cId="3368551709" sldId="265"/>
            <ac:spMk id="8" creationId="{BEC9E7FA-3295-45ED-8253-D23F9E44E1DA}"/>
          </ac:spMkLst>
        </pc:spChg>
        <pc:spChg chg="add del">
          <ac:chgData name="Harri Renney" userId="S::harri2.renney@live.uwe.ac.uk::9ed4ae92-3fbe-429f-8d96-be180f0c850e" providerId="AD" clId="Web-{63463666-442A-F471-8053-B0AD9B565A3B}" dt="2018-12-04T13:02:41.799" v="1389"/>
          <ac:spMkLst>
            <pc:docMk/>
            <pc:sldMk cId="3368551709" sldId="265"/>
            <ac:spMk id="11" creationId="{B5156F41-E25D-40EA-BFC9-3ED78EC6339A}"/>
          </ac:spMkLst>
        </pc:spChg>
        <pc:spChg chg="add del">
          <ac:chgData name="Harri Renney" userId="S::harri2.renney@live.uwe.ac.uk::9ed4ae92-3fbe-429f-8d96-be180f0c850e" providerId="AD" clId="Web-{63463666-442A-F471-8053-B0AD9B565A3B}" dt="2018-12-04T13:02:38.299" v="1387"/>
          <ac:spMkLst>
            <pc:docMk/>
            <pc:sldMk cId="3368551709" sldId="265"/>
            <ac:spMk id="12" creationId="{961D8973-EAA9-459A-AF59-BBB4233D6C78}"/>
          </ac:spMkLst>
        </pc:spChg>
        <pc:spChg chg="add del">
          <ac:chgData name="Harri Renney" userId="S::harri2.renney@live.uwe.ac.uk::9ed4ae92-3fbe-429f-8d96-be180f0c850e" providerId="AD" clId="Web-{63463666-442A-F471-8053-B0AD9B565A3B}" dt="2018-12-04T13:02:35.674" v="1385"/>
          <ac:spMkLst>
            <pc:docMk/>
            <pc:sldMk cId="3368551709" sldId="265"/>
            <ac:spMk id="13" creationId="{1F9A0C1C-8ABC-401B-8FE9-AC9327C4C587}"/>
          </ac:spMkLst>
        </pc:spChg>
        <pc:spChg chg="add del">
          <ac:chgData name="Harri Renney" userId="S::harri2.renney@live.uwe.ac.uk::9ed4ae92-3fbe-429f-8d96-be180f0c850e" providerId="AD" clId="Web-{63463666-442A-F471-8053-B0AD9B565A3B}" dt="2018-12-04T13:02:38.299" v="1387"/>
          <ac:spMkLst>
            <pc:docMk/>
            <pc:sldMk cId="3368551709" sldId="265"/>
            <ac:spMk id="14" creationId="{FBEA8A33-C0D0-416D-8359-724B8828C7C3}"/>
          </ac:spMkLst>
        </pc:spChg>
        <pc:spChg chg="add del">
          <ac:chgData name="Harri Renney" userId="S::harri2.renney@live.uwe.ac.uk::9ed4ae92-3fbe-429f-8d96-be180f0c850e" providerId="AD" clId="Web-{63463666-442A-F471-8053-B0AD9B565A3B}" dt="2018-12-04T13:02:35.674" v="1385"/>
          <ac:spMkLst>
            <pc:docMk/>
            <pc:sldMk cId="3368551709" sldId="265"/>
            <ac:spMk id="15" creationId="{BA5783C3-2F96-40A7-A24F-30CB07AA3928}"/>
          </ac:spMkLst>
        </pc:spChg>
        <pc:spChg chg="add del">
          <ac:chgData name="Harri Renney" userId="S::harri2.renney@live.uwe.ac.uk::9ed4ae92-3fbe-429f-8d96-be180f0c850e" providerId="AD" clId="Web-{63463666-442A-F471-8053-B0AD9B565A3B}" dt="2018-12-04T13:02:47.627" v="1391"/>
          <ac:spMkLst>
            <pc:docMk/>
            <pc:sldMk cId="3368551709" sldId="265"/>
            <ac:spMk id="16" creationId="{B9F89C22-0475-4427-B7C8-0269AD40E3EC}"/>
          </ac:spMkLst>
        </pc:spChg>
        <pc:spChg chg="add del">
          <ac:chgData name="Harri Renney" userId="S::harri2.renney@live.uwe.ac.uk::9ed4ae92-3fbe-429f-8d96-be180f0c850e" providerId="AD" clId="Web-{63463666-442A-F471-8053-B0AD9B565A3B}" dt="2018-12-04T13:02:35.674" v="1385"/>
          <ac:spMkLst>
            <pc:docMk/>
            <pc:sldMk cId="3368551709" sldId="265"/>
            <ac:spMk id="17" creationId="{A9D08DBA-0326-4C4E-ACFB-576F3ABDD2D0}"/>
          </ac:spMkLst>
        </pc:spChg>
        <pc:spChg chg="add del">
          <ac:chgData name="Harri Renney" userId="S::harri2.renney@live.uwe.ac.uk::9ed4ae92-3fbe-429f-8d96-be180f0c850e" providerId="AD" clId="Web-{63463666-442A-F471-8053-B0AD9B565A3B}" dt="2018-12-04T13:02:47.627" v="1391"/>
          <ac:spMkLst>
            <pc:docMk/>
            <pc:sldMk cId="3368551709" sldId="265"/>
            <ac:spMk id="18" creationId="{B364901E-B613-41F9-8F0D-75AF2B5FF4FE}"/>
          </ac:spMkLst>
        </pc:spChg>
        <pc:spChg chg="add">
          <ac:chgData name="Harri Renney" userId="S::harri2.renney@live.uwe.ac.uk::9ed4ae92-3fbe-429f-8d96-be180f0c850e" providerId="AD" clId="Web-{63463666-442A-F471-8053-B0AD9B565A3B}" dt="2018-12-04T13:02:52.690" v="1394"/>
          <ac:spMkLst>
            <pc:docMk/>
            <pc:sldMk cId="3368551709" sldId="265"/>
            <ac:spMk id="21" creationId="{B9F89C22-0475-4427-B7C8-0269AD40E3EC}"/>
          </ac:spMkLst>
        </pc:spChg>
        <pc:spChg chg="add mod">
          <ac:chgData name="Harri Renney" userId="S::harri2.renney@live.uwe.ac.uk::9ed4ae92-3fbe-429f-8d96-be180f0c850e" providerId="AD" clId="Web-{63463666-442A-F471-8053-B0AD9B565A3B}" dt="2018-12-04T13:07:28.094" v="1460" actId="20577"/>
          <ac:spMkLst>
            <pc:docMk/>
            <pc:sldMk cId="3368551709" sldId="265"/>
            <ac:spMk id="22" creationId="{B364901E-B613-41F9-8F0D-75AF2B5FF4FE}"/>
          </ac:spMkLst>
        </pc:spChg>
        <pc:spChg chg="add del">
          <ac:chgData name="Harri Renney" userId="S::harri2.renney@live.uwe.ac.uk::9ed4ae92-3fbe-429f-8d96-be180f0c850e" providerId="AD" clId="Web-{63463666-442A-F471-8053-B0AD9B565A3B}" dt="2018-12-04T13:02:52.596" v="1393"/>
          <ac:spMkLst>
            <pc:docMk/>
            <pc:sldMk cId="3368551709" sldId="265"/>
            <ac:spMk id="23" creationId="{1F9A0C1C-8ABC-401B-8FE9-AC9327C4C587}"/>
          </ac:spMkLst>
        </pc:spChg>
        <pc:spChg chg="add del">
          <ac:chgData name="Harri Renney" userId="S::harri2.renney@live.uwe.ac.uk::9ed4ae92-3fbe-429f-8d96-be180f0c850e" providerId="AD" clId="Web-{63463666-442A-F471-8053-B0AD9B565A3B}" dt="2018-12-04T13:02:52.596" v="1393"/>
          <ac:spMkLst>
            <pc:docMk/>
            <pc:sldMk cId="3368551709" sldId="265"/>
            <ac:spMk id="24" creationId="{BA5783C3-2F96-40A7-A24F-30CB07AA3928}"/>
          </ac:spMkLst>
        </pc:spChg>
        <pc:spChg chg="add del">
          <ac:chgData name="Harri Renney" userId="S::harri2.renney@live.uwe.ac.uk::9ed4ae92-3fbe-429f-8d96-be180f0c850e" providerId="AD" clId="Web-{63463666-442A-F471-8053-B0AD9B565A3B}" dt="2018-12-04T13:02:52.596" v="1393"/>
          <ac:spMkLst>
            <pc:docMk/>
            <pc:sldMk cId="3368551709" sldId="265"/>
            <ac:spMk id="25" creationId="{A9D08DBA-0326-4C4E-ACFB-576F3ABDD2D0}"/>
          </ac:spMkLst>
        </pc:spChg>
        <pc:grpChg chg="add del">
          <ac:chgData name="Harri Renney" userId="S::harri2.renney@live.uwe.ac.uk::9ed4ae92-3fbe-429f-8d96-be180f0c850e" providerId="AD" clId="Web-{63463666-442A-F471-8053-B0AD9B565A3B}" dt="2018-12-04T13:02:35.674" v="1385"/>
          <ac:grpSpMkLst>
            <pc:docMk/>
            <pc:sldMk cId="3368551709" sldId="265"/>
            <ac:grpSpMk id="9" creationId="{449BC34D-9C23-4D6D-8213-1F471AF85B3F}"/>
          </ac:grpSpMkLst>
        </pc:grpChg>
        <pc:grpChg chg="add del">
          <ac:chgData name="Harri Renney" userId="S::harri2.renney@live.uwe.ac.uk::9ed4ae92-3fbe-429f-8d96-be180f0c850e" providerId="AD" clId="Web-{63463666-442A-F471-8053-B0AD9B565A3B}" dt="2018-12-04T13:02:52.596" v="1393"/>
          <ac:grpSpMkLst>
            <pc:docMk/>
            <pc:sldMk cId="3368551709" sldId="265"/>
            <ac:grpSpMk id="20" creationId="{449BC34D-9C23-4D6D-8213-1F471AF85B3F}"/>
          </ac:grpSpMkLst>
        </pc:grpChg>
        <pc:picChg chg="add del">
          <ac:chgData name="Harri Renney" userId="S::harri2.renney@live.uwe.ac.uk::9ed4ae92-3fbe-429f-8d96-be180f0c850e" providerId="AD" clId="Web-{63463666-442A-F471-8053-B0AD9B565A3B}" dt="2018-12-04T13:02:38.299" v="1387"/>
          <ac:picMkLst>
            <pc:docMk/>
            <pc:sldMk cId="3368551709" sldId="265"/>
            <ac:picMk id="7" creationId="{7EE18729-BD99-439E-B371-60276BFFDCE5}"/>
          </ac:picMkLst>
        </pc:picChg>
        <pc:picChg chg="add del">
          <ac:chgData name="Harri Renney" userId="S::harri2.renney@live.uwe.ac.uk::9ed4ae92-3fbe-429f-8d96-be180f0c850e" providerId="AD" clId="Web-{63463666-442A-F471-8053-B0AD9B565A3B}" dt="2018-12-04T13:02:41.799" v="1389"/>
          <ac:picMkLst>
            <pc:docMk/>
            <pc:sldMk cId="3368551709" sldId="265"/>
            <ac:picMk id="10" creationId="{7EE18729-BD99-439E-B371-60276BFFDCE5}"/>
          </ac:picMkLst>
        </pc:picChg>
        <pc:picChg chg="add del">
          <ac:chgData name="Harri Renney" userId="S::harri2.renney@live.uwe.ac.uk::9ed4ae92-3fbe-429f-8d96-be180f0c850e" providerId="AD" clId="Web-{63463666-442A-F471-8053-B0AD9B565A3B}" dt="2018-12-04T13:02:47.627" v="1391"/>
          <ac:picMkLst>
            <pc:docMk/>
            <pc:sldMk cId="3368551709" sldId="265"/>
            <ac:picMk id="19" creationId="{7EE18729-BD99-439E-B371-60276BFFDCE5}"/>
          </ac:picMkLst>
        </pc:picChg>
        <pc:picChg chg="add mod">
          <ac:chgData name="Harri Renney" userId="S::harri2.renney@live.uwe.ac.uk::9ed4ae92-3fbe-429f-8d96-be180f0c850e" providerId="AD" clId="Web-{63463666-442A-F471-8053-B0AD9B565A3B}" dt="2018-12-04T13:07:50.297" v="1465" actId="1076"/>
          <ac:picMkLst>
            <pc:docMk/>
            <pc:sldMk cId="3368551709" sldId="265"/>
            <ac:picMk id="26" creationId="{7EE18729-BD99-439E-B371-60276BFFDCE5}"/>
          </ac:picMkLst>
        </pc:picChg>
        <pc:picChg chg="add del mod ord replId">
          <ac:chgData name="Harri Renney" userId="S::harri2.renney@live.uwe.ac.uk::9ed4ae92-3fbe-429f-8d96-be180f0c850e" providerId="AD" clId="Web-{63463666-442A-F471-8053-B0AD9B565A3B}" dt="2018-12-04T13:02:52.690" v="1394"/>
          <ac:picMkLst>
            <pc:docMk/>
            <pc:sldMk cId="3368551709" sldId="265"/>
            <ac:picMk id="27" creationId="{7EE18729-BD99-439E-B371-60276BFFDCE5}"/>
          </ac:picMkLst>
        </pc:picChg>
      </pc:sldChg>
      <pc:sldChg chg="modSp addAnim delAnim modAnim modNotes">
        <pc:chgData name="Harri Renney" userId="S::harri2.renney@live.uwe.ac.uk::9ed4ae92-3fbe-429f-8d96-be180f0c850e" providerId="AD" clId="Web-{63463666-442A-F471-8053-B0AD9B565A3B}" dt="2018-12-04T13:59:09.415" v="1809"/>
        <pc:sldMkLst>
          <pc:docMk/>
          <pc:sldMk cId="1803395159" sldId="267"/>
        </pc:sldMkLst>
        <pc:spChg chg="mod">
          <ac:chgData name="Harri Renney" userId="S::harri2.renney@live.uwe.ac.uk::9ed4ae92-3fbe-429f-8d96-be180f0c850e" providerId="AD" clId="Web-{63463666-442A-F471-8053-B0AD9B565A3B}" dt="2018-12-04T12:35:48.810" v="311" actId="20577"/>
          <ac:spMkLst>
            <pc:docMk/>
            <pc:sldMk cId="1803395159" sldId="267"/>
            <ac:spMk id="3" creationId="{7D3CA55E-91B7-4579-8520-C1C44E6E87B0}"/>
          </ac:spMkLst>
        </pc:spChg>
        <pc:spChg chg="mod">
          <ac:chgData name="Harri Renney" userId="S::harri2.renney@live.uwe.ac.uk::9ed4ae92-3fbe-429f-8d96-be180f0c850e" providerId="AD" clId="Web-{63463666-442A-F471-8053-B0AD9B565A3B}" dt="2018-12-04T12:39:52.293" v="434" actId="1076"/>
          <ac:spMkLst>
            <pc:docMk/>
            <pc:sldMk cId="1803395159" sldId="267"/>
            <ac:spMk id="6" creationId="{07927918-047E-4FF8-8FE1-9979EB78CC87}"/>
          </ac:spMkLst>
        </pc:spChg>
        <pc:picChg chg="mod">
          <ac:chgData name="Harri Renney" userId="S::harri2.renney@live.uwe.ac.uk::9ed4ae92-3fbe-429f-8d96-be180f0c850e" providerId="AD" clId="Web-{63463666-442A-F471-8053-B0AD9B565A3B}" dt="2018-12-04T12:39:31.090" v="430"/>
          <ac:picMkLst>
            <pc:docMk/>
            <pc:sldMk cId="1803395159" sldId="267"/>
            <ac:picMk id="4" creationId="{7CDC1A7C-4A41-4005-8C55-3D5E1DF28941}"/>
          </ac:picMkLst>
        </pc:picChg>
      </pc:sldChg>
      <pc:sldChg chg="modSp addAnim modAnim modNotes">
        <pc:chgData name="Harri Renney" userId="S::harri2.renney@live.uwe.ac.uk::9ed4ae92-3fbe-429f-8d96-be180f0c850e" providerId="AD" clId="Web-{63463666-442A-F471-8053-B0AD9B565A3B}" dt="2018-12-04T14:00:33.603" v="1838"/>
        <pc:sldMkLst>
          <pc:docMk/>
          <pc:sldMk cId="1783046023" sldId="268"/>
        </pc:sldMkLst>
        <pc:spChg chg="mod">
          <ac:chgData name="Harri Renney" userId="S::harri2.renney@live.uwe.ac.uk::9ed4ae92-3fbe-429f-8d96-be180f0c850e" providerId="AD" clId="Web-{63463666-442A-F471-8053-B0AD9B565A3B}" dt="2018-12-04T12:44:52.869" v="754" actId="20577"/>
          <ac:spMkLst>
            <pc:docMk/>
            <pc:sldMk cId="1783046023" sldId="268"/>
            <ac:spMk id="9" creationId="{A3E4F19F-B5A0-4FAA-B6BD-881B767A1603}"/>
          </ac:spMkLst>
        </pc:spChg>
        <pc:picChg chg="mod">
          <ac:chgData name="Harri Renney" userId="S::harri2.renney@live.uwe.ac.uk::9ed4ae92-3fbe-429f-8d96-be180f0c850e" providerId="AD" clId="Web-{63463666-442A-F471-8053-B0AD9B565A3B}" dt="2018-12-04T13:13:48.451" v="1780" actId="1076"/>
          <ac:picMkLst>
            <pc:docMk/>
            <pc:sldMk cId="1783046023" sldId="268"/>
            <ac:picMk id="7" creationId="{52AF50F6-6B60-4FF2-B7C0-0D05E0EA357F}"/>
          </ac:picMkLst>
        </pc:picChg>
      </pc:sldChg>
      <pc:sldChg chg="modSp modNotes">
        <pc:chgData name="Harri Renney" userId="S::harri2.renney@live.uwe.ac.uk::9ed4ae92-3fbe-429f-8d96-be180f0c850e" providerId="AD" clId="Web-{63463666-442A-F471-8053-B0AD9B565A3B}" dt="2018-12-04T14:19:20.919" v="1916" actId="20577"/>
        <pc:sldMkLst>
          <pc:docMk/>
          <pc:sldMk cId="2365743401" sldId="269"/>
        </pc:sldMkLst>
        <pc:spChg chg="mod">
          <ac:chgData name="Harri Renney" userId="S::harri2.renney@live.uwe.ac.uk::9ed4ae92-3fbe-429f-8d96-be180f0c850e" providerId="AD" clId="Web-{63463666-442A-F471-8053-B0AD9B565A3B}" dt="2018-12-04T14:19:20.919" v="1916" actId="20577"/>
          <ac:spMkLst>
            <pc:docMk/>
            <pc:sldMk cId="2365743401" sldId="269"/>
            <ac:spMk id="3" creationId="{B70B75D1-2AEC-4FDA-AD34-920A3CF04A3E}"/>
          </ac:spMkLst>
        </pc:spChg>
      </pc:sldChg>
      <pc:sldChg chg="modSp modNotes">
        <pc:chgData name="Harri Renney" userId="S::harri2.renney@live.uwe.ac.uk::9ed4ae92-3fbe-429f-8d96-be180f0c850e" providerId="AD" clId="Web-{63463666-442A-F471-8053-B0AD9B565A3B}" dt="2018-12-04T12:55:05.084" v="1184" actId="20577"/>
        <pc:sldMkLst>
          <pc:docMk/>
          <pc:sldMk cId="3561631939" sldId="271"/>
        </pc:sldMkLst>
        <pc:spChg chg="mod">
          <ac:chgData name="Harri Renney" userId="S::harri2.renney@live.uwe.ac.uk::9ed4ae92-3fbe-429f-8d96-be180f0c850e" providerId="AD" clId="Web-{63463666-442A-F471-8053-B0AD9B565A3B}" dt="2018-12-04T12:55:05.084" v="1184" actId="20577"/>
          <ac:spMkLst>
            <pc:docMk/>
            <pc:sldMk cId="3561631939" sldId="271"/>
            <ac:spMk id="3" creationId="{3AEC7D43-02DE-4F7F-94A3-362E759124E4}"/>
          </ac:spMkLst>
        </pc:spChg>
      </pc:sldChg>
    </pc:docChg>
  </pc:docChgLst>
  <pc:docChgLst>
    <pc:chgData name="Harri Renney" userId="S::harri2.renney@live.uwe.ac.uk::9ed4ae92-3fbe-429f-8d96-be180f0c850e" providerId="AD" clId="Web-{8E949638-3520-0214-477C-402203F0D43E}"/>
    <pc:docChg chg="addSld modSld">
      <pc:chgData name="Harri Renney" userId="S::harri2.renney@live.uwe.ac.uk::9ed4ae92-3fbe-429f-8d96-be180f0c850e" providerId="AD" clId="Web-{8E949638-3520-0214-477C-402203F0D43E}" dt="2018-12-03T22:23:44.659" v="1337" actId="1076"/>
      <pc:docMkLst>
        <pc:docMk/>
      </pc:docMkLst>
      <pc:sldChg chg="addSp delSp modSp mod setBg">
        <pc:chgData name="Harri Renney" userId="S::harri2.renney@live.uwe.ac.uk::9ed4ae92-3fbe-429f-8d96-be180f0c850e" providerId="AD" clId="Web-{8E949638-3520-0214-477C-402203F0D43E}" dt="2018-12-03T22:23:44.659" v="1337" actId="1076"/>
        <pc:sldMkLst>
          <pc:docMk/>
          <pc:sldMk cId="1021604540" sldId="258"/>
        </pc:sldMkLst>
        <pc:spChg chg="mod">
          <ac:chgData name="Harri Renney" userId="S::harri2.renney@live.uwe.ac.uk::9ed4ae92-3fbe-429f-8d96-be180f0c850e" providerId="AD" clId="Web-{8E949638-3520-0214-477C-402203F0D43E}" dt="2018-12-03T22:23:34.315" v="1334"/>
          <ac:spMkLst>
            <pc:docMk/>
            <pc:sldMk cId="1021604540" sldId="258"/>
            <ac:spMk id="2" creationId="{701BA6F4-4D46-4B19-9905-C2345B798921}"/>
          </ac:spMkLst>
        </pc:spChg>
        <pc:spChg chg="mod">
          <ac:chgData name="Harri Renney" userId="S::harri2.renney@live.uwe.ac.uk::9ed4ae92-3fbe-429f-8d96-be180f0c850e" providerId="AD" clId="Web-{8E949638-3520-0214-477C-402203F0D43E}" dt="2018-12-03T22:23:34.315" v="1334"/>
          <ac:spMkLst>
            <pc:docMk/>
            <pc:sldMk cId="1021604540" sldId="258"/>
            <ac:spMk id="3" creationId="{87D0EE69-C15E-4416-8A70-110DCB82AA2A}"/>
          </ac:spMkLst>
        </pc:spChg>
        <pc:spChg chg="add del">
          <ac:chgData name="Harri Renney" userId="S::harri2.renney@live.uwe.ac.uk::9ed4ae92-3fbe-429f-8d96-be180f0c850e" providerId="AD" clId="Web-{8E949638-3520-0214-477C-402203F0D43E}" dt="2018-12-03T22:23:34.315" v="1334"/>
          <ac:spMkLst>
            <pc:docMk/>
            <pc:sldMk cId="1021604540" sldId="258"/>
            <ac:spMk id="9" creationId="{B9F89C22-0475-4427-B7C8-0269AD40E3EC}"/>
          </ac:spMkLst>
        </pc:spChg>
        <pc:picChg chg="add mod">
          <ac:chgData name="Harri Renney" userId="S::harri2.renney@live.uwe.ac.uk::9ed4ae92-3fbe-429f-8d96-be180f0c850e" providerId="AD" clId="Web-{8E949638-3520-0214-477C-402203F0D43E}" dt="2018-12-03T22:23:44.659" v="1337" actId="1076"/>
          <ac:picMkLst>
            <pc:docMk/>
            <pc:sldMk cId="1021604540" sldId="258"/>
            <ac:picMk id="4" creationId="{20C867D9-AF01-4722-8A7B-870ADEB4E907}"/>
          </ac:picMkLst>
        </pc:picChg>
      </pc:sldChg>
      <pc:sldChg chg="addSp delSp modSp mod setBg">
        <pc:chgData name="Harri Renney" userId="S::harri2.renney@live.uwe.ac.uk::9ed4ae92-3fbe-429f-8d96-be180f0c850e" providerId="AD" clId="Web-{8E949638-3520-0214-477C-402203F0D43E}" dt="2018-12-03T21:56:30.146" v="521"/>
        <pc:sldMkLst>
          <pc:docMk/>
          <pc:sldMk cId="3576130527" sldId="260"/>
        </pc:sldMkLst>
        <pc:spChg chg="mod">
          <ac:chgData name="Harri Renney" userId="S::harri2.renney@live.uwe.ac.uk::9ed4ae92-3fbe-429f-8d96-be180f0c850e" providerId="AD" clId="Web-{8E949638-3520-0214-477C-402203F0D43E}" dt="2018-12-03T21:56:30.146" v="521"/>
          <ac:spMkLst>
            <pc:docMk/>
            <pc:sldMk cId="3576130527" sldId="260"/>
            <ac:spMk id="2" creationId="{E4129995-2511-45BE-BE3B-7D2117636B23}"/>
          </ac:spMkLst>
        </pc:spChg>
        <pc:spChg chg="mod">
          <ac:chgData name="Harri Renney" userId="S::harri2.renney@live.uwe.ac.uk::9ed4ae92-3fbe-429f-8d96-be180f0c850e" providerId="AD" clId="Web-{8E949638-3520-0214-477C-402203F0D43E}" dt="2018-12-03T21:56:30.146" v="521"/>
          <ac:spMkLst>
            <pc:docMk/>
            <pc:sldMk cId="3576130527" sldId="260"/>
            <ac:spMk id="3" creationId="{7DAD7B15-D39E-4B5E-98C2-AC831C2C650F}"/>
          </ac:spMkLst>
        </pc:spChg>
        <pc:spChg chg="add">
          <ac:chgData name="Harri Renney" userId="S::harri2.renney@live.uwe.ac.uk::9ed4ae92-3fbe-429f-8d96-be180f0c850e" providerId="AD" clId="Web-{8E949638-3520-0214-477C-402203F0D43E}" dt="2018-12-03T21:56:30.146" v="521"/>
          <ac:spMkLst>
            <pc:docMk/>
            <pc:sldMk cId="3576130527" sldId="260"/>
            <ac:spMk id="8" creationId="{B9F89C22-0475-4427-B7C8-0269AD40E3EC}"/>
          </ac:spMkLst>
        </pc:spChg>
        <pc:spChg chg="add del">
          <ac:chgData name="Harri Renney" userId="S::harri2.renney@live.uwe.ac.uk::9ed4ae92-3fbe-429f-8d96-be180f0c850e" providerId="AD" clId="Web-{8E949638-3520-0214-477C-402203F0D43E}" dt="2018-12-03T21:56:30.084" v="520"/>
          <ac:spMkLst>
            <pc:docMk/>
            <pc:sldMk cId="3576130527" sldId="260"/>
            <ac:spMk id="11" creationId="{9A204626-2220-4678-A939-FD94EA7B5362}"/>
          </ac:spMkLst>
        </pc:spChg>
        <pc:spChg chg="add del">
          <ac:chgData name="Harri Renney" userId="S::harri2.renney@live.uwe.ac.uk::9ed4ae92-3fbe-429f-8d96-be180f0c850e" providerId="AD" clId="Web-{8E949638-3520-0214-477C-402203F0D43E}" dt="2018-12-03T21:56:30.084" v="520"/>
          <ac:spMkLst>
            <pc:docMk/>
            <pc:sldMk cId="3576130527" sldId="260"/>
            <ac:spMk id="13" creationId="{EB97D8A6-1C5A-42B6-AE78-F3D0F9BDF024}"/>
          </ac:spMkLst>
        </pc:spChg>
        <pc:picChg chg="add del mod ord">
          <ac:chgData name="Harri Renney" userId="S::harri2.renney@live.uwe.ac.uk::9ed4ae92-3fbe-429f-8d96-be180f0c850e" providerId="AD" clId="Web-{8E949638-3520-0214-477C-402203F0D43E}" dt="2018-12-03T21:56:04.474" v="516"/>
          <ac:picMkLst>
            <pc:docMk/>
            <pc:sldMk cId="3576130527" sldId="260"/>
            <ac:picMk id="4" creationId="{08B8A881-E7CF-49A3-89AB-1C503B90CFD6}"/>
          </ac:picMkLst>
        </pc:picChg>
        <pc:picChg chg="add mod">
          <ac:chgData name="Harri Renney" userId="S::harri2.renney@live.uwe.ac.uk::9ed4ae92-3fbe-429f-8d96-be180f0c850e" providerId="AD" clId="Web-{8E949638-3520-0214-477C-402203F0D43E}" dt="2018-12-03T21:56:30.146" v="521"/>
          <ac:picMkLst>
            <pc:docMk/>
            <pc:sldMk cId="3576130527" sldId="260"/>
            <ac:picMk id="6" creationId="{7CC4EA95-643A-4067-A0A4-DF0089BD7EF9}"/>
          </ac:picMkLst>
        </pc:picChg>
      </pc:sldChg>
      <pc:sldChg chg="modSp">
        <pc:chgData name="Harri Renney" userId="S::harri2.renney@live.uwe.ac.uk::9ed4ae92-3fbe-429f-8d96-be180f0c850e" providerId="AD" clId="Web-{8E949638-3520-0214-477C-402203F0D43E}" dt="2018-12-03T22:17:59.959" v="1159" actId="20577"/>
        <pc:sldMkLst>
          <pc:docMk/>
          <pc:sldMk cId="2051253832" sldId="263"/>
        </pc:sldMkLst>
        <pc:spChg chg="mod">
          <ac:chgData name="Harri Renney" userId="S::harri2.renney@live.uwe.ac.uk::9ed4ae92-3fbe-429f-8d96-be180f0c850e" providerId="AD" clId="Web-{8E949638-3520-0214-477C-402203F0D43E}" dt="2018-12-03T22:17:59.959" v="1159" actId="20577"/>
          <ac:spMkLst>
            <pc:docMk/>
            <pc:sldMk cId="2051253832" sldId="263"/>
            <ac:spMk id="3" creationId="{68E095D3-1E7D-4A68-B03E-3CDC96DD0352}"/>
          </ac:spMkLst>
        </pc:spChg>
      </pc:sldChg>
      <pc:sldChg chg="modSp">
        <pc:chgData name="Harri Renney" userId="S::harri2.renney@live.uwe.ac.uk::9ed4ae92-3fbe-429f-8d96-be180f0c850e" providerId="AD" clId="Web-{8E949638-3520-0214-477C-402203F0D43E}" dt="2018-12-03T22:21:47.597" v="1328" actId="20577"/>
        <pc:sldMkLst>
          <pc:docMk/>
          <pc:sldMk cId="3368551709" sldId="265"/>
        </pc:sldMkLst>
        <pc:spChg chg="mod">
          <ac:chgData name="Harri Renney" userId="S::harri2.renney@live.uwe.ac.uk::9ed4ae92-3fbe-429f-8d96-be180f0c850e" providerId="AD" clId="Web-{8E949638-3520-0214-477C-402203F0D43E}" dt="2018-12-03T22:21:47.597" v="1328" actId="20577"/>
          <ac:spMkLst>
            <pc:docMk/>
            <pc:sldMk cId="3368551709" sldId="265"/>
            <ac:spMk id="3" creationId="{68E095D3-1E7D-4A68-B03E-3CDC96DD0352}"/>
          </ac:spMkLst>
        </pc:spChg>
      </pc:sldChg>
      <pc:sldChg chg="addSp modSp">
        <pc:chgData name="Harri Renney" userId="S::harri2.renney@live.uwe.ac.uk::9ed4ae92-3fbe-429f-8d96-be180f0c850e" providerId="AD" clId="Web-{8E949638-3520-0214-477C-402203F0D43E}" dt="2018-12-03T21:28:05.615" v="480" actId="14100"/>
        <pc:sldMkLst>
          <pc:docMk/>
          <pc:sldMk cId="1803395159" sldId="267"/>
        </pc:sldMkLst>
        <pc:spChg chg="mod">
          <ac:chgData name="Harri Renney" userId="S::harri2.renney@live.uwe.ac.uk::9ed4ae92-3fbe-429f-8d96-be180f0c850e" providerId="AD" clId="Web-{8E949638-3520-0214-477C-402203F0D43E}" dt="2018-12-03T21:27:34.990" v="471" actId="1076"/>
          <ac:spMkLst>
            <pc:docMk/>
            <pc:sldMk cId="1803395159" sldId="267"/>
            <ac:spMk id="3" creationId="{7D3CA55E-91B7-4579-8520-C1C44E6E87B0}"/>
          </ac:spMkLst>
        </pc:spChg>
        <pc:spChg chg="add mod">
          <ac:chgData name="Harri Renney" userId="S::harri2.renney@live.uwe.ac.uk::9ed4ae92-3fbe-429f-8d96-be180f0c850e" providerId="AD" clId="Web-{8E949638-3520-0214-477C-402203F0D43E}" dt="2018-12-03T21:28:05.615" v="480" actId="14100"/>
          <ac:spMkLst>
            <pc:docMk/>
            <pc:sldMk cId="1803395159" sldId="267"/>
            <ac:spMk id="6" creationId="{07927918-047E-4FF8-8FE1-9979EB78CC87}"/>
          </ac:spMkLst>
        </pc:spChg>
        <pc:picChg chg="add mod">
          <ac:chgData name="Harri Renney" userId="S::harri2.renney@live.uwe.ac.uk::9ed4ae92-3fbe-429f-8d96-be180f0c850e" providerId="AD" clId="Web-{8E949638-3520-0214-477C-402203F0D43E}" dt="2018-12-03T21:27:39.552" v="473" actId="14100"/>
          <ac:picMkLst>
            <pc:docMk/>
            <pc:sldMk cId="1803395159" sldId="267"/>
            <ac:picMk id="4" creationId="{7CDC1A7C-4A41-4005-8C55-3D5E1DF28941}"/>
          </ac:picMkLst>
        </pc:picChg>
      </pc:sldChg>
      <pc:sldChg chg="addSp delSp modSp mod setBg">
        <pc:chgData name="Harri Renney" userId="S::harri2.renney@live.uwe.ac.uk::9ed4ae92-3fbe-429f-8d96-be180f0c850e" providerId="AD" clId="Web-{8E949638-3520-0214-477C-402203F0D43E}" dt="2018-12-03T22:03:04.345" v="525" actId="20577"/>
        <pc:sldMkLst>
          <pc:docMk/>
          <pc:sldMk cId="1783046023" sldId="268"/>
        </pc:sldMkLst>
        <pc:spChg chg="mod">
          <ac:chgData name="Harri Renney" userId="S::harri2.renney@live.uwe.ac.uk::9ed4ae92-3fbe-429f-8d96-be180f0c850e" providerId="AD" clId="Web-{8E949638-3520-0214-477C-402203F0D43E}" dt="2018-12-03T22:03:04.345" v="525" actId="20577"/>
          <ac:spMkLst>
            <pc:docMk/>
            <pc:sldMk cId="1783046023" sldId="268"/>
            <ac:spMk id="2" creationId="{26249077-2A2A-4AF4-91AC-C9E6077B561D}"/>
          </ac:spMkLst>
        </pc:spChg>
        <pc:spChg chg="del">
          <ac:chgData name="Harri Renney" userId="S::harri2.renney@live.uwe.ac.uk::9ed4ae92-3fbe-429f-8d96-be180f0c850e" providerId="AD" clId="Web-{8E949638-3520-0214-477C-402203F0D43E}" dt="2018-12-03T22:02:49.267" v="522"/>
          <ac:spMkLst>
            <pc:docMk/>
            <pc:sldMk cId="1783046023" sldId="268"/>
            <ac:spMk id="3" creationId="{46CD6C2B-2AFB-41A5-9CAF-6EE94297FA9C}"/>
          </ac:spMkLst>
        </pc:spChg>
        <pc:spChg chg="add">
          <ac:chgData name="Harri Renney" userId="S::harri2.renney@live.uwe.ac.uk::9ed4ae92-3fbe-429f-8d96-be180f0c850e" providerId="AD" clId="Web-{8E949638-3520-0214-477C-402203F0D43E}" dt="2018-12-03T22:02:55.220" v="524"/>
          <ac:spMkLst>
            <pc:docMk/>
            <pc:sldMk cId="1783046023" sldId="268"/>
            <ac:spMk id="9" creationId="{A3E4F19F-B5A0-4FAA-B6BD-881B767A1603}"/>
          </ac:spMkLst>
        </pc:spChg>
        <pc:spChg chg="add">
          <ac:chgData name="Harri Renney" userId="S::harri2.renney@live.uwe.ac.uk::9ed4ae92-3fbe-429f-8d96-be180f0c850e" providerId="AD" clId="Web-{8E949638-3520-0214-477C-402203F0D43E}" dt="2018-12-03T22:02:55.220" v="524"/>
          <ac:spMkLst>
            <pc:docMk/>
            <pc:sldMk cId="1783046023" sldId="268"/>
            <ac:spMk id="12" creationId="{B9F89C22-0475-4427-B7C8-0269AD40E3EC}"/>
          </ac:spMkLst>
        </pc:spChg>
        <pc:picChg chg="add del mod ord replId">
          <ac:chgData name="Harri Renney" userId="S::harri2.renney@live.uwe.ac.uk::9ed4ae92-3fbe-429f-8d96-be180f0c850e" providerId="AD" clId="Web-{8E949638-3520-0214-477C-402203F0D43E}" dt="2018-12-03T22:02:55.220" v="524"/>
          <ac:picMkLst>
            <pc:docMk/>
            <pc:sldMk cId="1783046023" sldId="268"/>
            <ac:picMk id="6" creationId="{52AF50F6-6B60-4FF2-B7C0-0D05E0EA357F}"/>
          </ac:picMkLst>
        </pc:picChg>
        <pc:picChg chg="add">
          <ac:chgData name="Harri Renney" userId="S::harri2.renney@live.uwe.ac.uk::9ed4ae92-3fbe-429f-8d96-be180f0c850e" providerId="AD" clId="Web-{8E949638-3520-0214-477C-402203F0D43E}" dt="2018-12-03T22:02:55.220" v="524"/>
          <ac:picMkLst>
            <pc:docMk/>
            <pc:sldMk cId="1783046023" sldId="268"/>
            <ac:picMk id="7" creationId="{52AF50F6-6B60-4FF2-B7C0-0D05E0EA357F}"/>
          </ac:picMkLst>
        </pc:picChg>
      </pc:sldChg>
      <pc:sldChg chg="modSp new">
        <pc:chgData name="Harri Renney" userId="S::harri2.renney@live.uwe.ac.uk::9ed4ae92-3fbe-429f-8d96-be180f0c850e" providerId="AD" clId="Web-{8E949638-3520-0214-477C-402203F0D43E}" dt="2018-12-03T21:25:12.491" v="461" actId="20577"/>
        <pc:sldMkLst>
          <pc:docMk/>
          <pc:sldMk cId="934828975" sldId="270"/>
        </pc:sldMkLst>
        <pc:spChg chg="mod">
          <ac:chgData name="Harri Renney" userId="S::harri2.renney@live.uwe.ac.uk::9ed4ae92-3fbe-429f-8d96-be180f0c850e" providerId="AD" clId="Web-{8E949638-3520-0214-477C-402203F0D43E}" dt="2018-12-03T21:25:07.725" v="447" actId="20577"/>
          <ac:spMkLst>
            <pc:docMk/>
            <pc:sldMk cId="934828975" sldId="270"/>
            <ac:spMk id="2" creationId="{F9DDBD17-A254-4E27-8A9A-99BCFCE07840}"/>
          </ac:spMkLst>
        </pc:spChg>
        <pc:spChg chg="mod">
          <ac:chgData name="Harri Renney" userId="S::harri2.renney@live.uwe.ac.uk::9ed4ae92-3fbe-429f-8d96-be180f0c850e" providerId="AD" clId="Web-{8E949638-3520-0214-477C-402203F0D43E}" dt="2018-12-03T21:25:12.491" v="461" actId="20577"/>
          <ac:spMkLst>
            <pc:docMk/>
            <pc:sldMk cId="934828975" sldId="270"/>
            <ac:spMk id="3" creationId="{E305BF48-3847-4BAB-B87E-7A9CE4728F58}"/>
          </ac:spMkLst>
        </pc:spChg>
      </pc:sldChg>
    </pc:docChg>
  </pc:docChgLst>
  <pc:docChgLst>
    <pc:chgData name="Harri Renney" userId="S::harri2.renney@live.uwe.ac.uk::9ed4ae92-3fbe-429f-8d96-be180f0c850e" providerId="AD" clId="Web-{475F6E50-4CC1-6882-3519-759487C69D26}"/>
    <pc:docChg chg="addSld modSld">
      <pc:chgData name="Harri Renney" userId="S::harri2.renney@live.uwe.ac.uk::9ed4ae92-3fbe-429f-8d96-be180f0c850e" providerId="AD" clId="Web-{475F6E50-4CC1-6882-3519-759487C69D26}" dt="2018-11-29T10:47:29.756" v="4" actId="20577"/>
      <pc:docMkLst>
        <pc:docMk/>
      </pc:docMkLst>
      <pc:sldChg chg="modSp">
        <pc:chgData name="Harri Renney" userId="S::harri2.renney@live.uwe.ac.uk::9ed4ae92-3fbe-429f-8d96-be180f0c850e" providerId="AD" clId="Web-{475F6E50-4CC1-6882-3519-759487C69D26}" dt="2018-11-29T10:47:29.756" v="3" actId="20577"/>
        <pc:sldMkLst>
          <pc:docMk/>
          <pc:sldMk cId="3601082625" sldId="256"/>
        </pc:sldMkLst>
        <pc:spChg chg="mod">
          <ac:chgData name="Harri Renney" userId="S::harri2.renney@live.uwe.ac.uk::9ed4ae92-3fbe-429f-8d96-be180f0c850e" providerId="AD" clId="Web-{475F6E50-4CC1-6882-3519-759487C69D26}" dt="2018-11-29T10:47:29.756" v="3" actId="20577"/>
          <ac:spMkLst>
            <pc:docMk/>
            <pc:sldMk cId="3601082625" sldId="256"/>
            <ac:spMk id="3" creationId="{00000000-0000-0000-0000-000000000000}"/>
          </ac:spMkLst>
        </pc:spChg>
      </pc:sldChg>
      <pc:sldChg chg="new">
        <pc:chgData name="Harri Renney" userId="S::harri2.renney@live.uwe.ac.uk::9ed4ae92-3fbe-429f-8d96-be180f0c850e" providerId="AD" clId="Web-{475F6E50-4CC1-6882-3519-759487C69D26}" dt="2018-11-29T10:47:19.662" v="0"/>
        <pc:sldMkLst>
          <pc:docMk/>
          <pc:sldMk cId="1048906212" sldId="257"/>
        </pc:sldMkLst>
      </pc:sldChg>
    </pc:docChg>
  </pc:docChgLst>
  <pc:docChgLst>
    <pc:chgData name="Harri Renney" userId="S::harri2.renney@live.uwe.ac.uk::9ed4ae92-3fbe-429f-8d96-be180f0c850e" providerId="AD" clId="Web-{49114F0D-61D5-832F-EA54-92F6CDC95D76}"/>
    <pc:docChg chg="addSld modSld sldOrd">
      <pc:chgData name="Harri Renney" userId="S::harri2.renney@live.uwe.ac.uk::9ed4ae92-3fbe-429f-8d96-be180f0c850e" providerId="AD" clId="Web-{49114F0D-61D5-832F-EA54-92F6CDC95D76}" dt="2018-11-30T19:51:41.068" v="183" actId="20577"/>
      <pc:docMkLst>
        <pc:docMk/>
      </pc:docMkLst>
      <pc:sldChg chg="modSp">
        <pc:chgData name="Harri Renney" userId="S::harri2.renney@live.uwe.ac.uk::9ed4ae92-3fbe-429f-8d96-be180f0c850e" providerId="AD" clId="Web-{49114F0D-61D5-832F-EA54-92F6CDC95D76}" dt="2018-11-30T19:46:44.942" v="6" actId="20577"/>
        <pc:sldMkLst>
          <pc:docMk/>
          <pc:sldMk cId="1048906212" sldId="257"/>
        </pc:sldMkLst>
        <pc:spChg chg="mod">
          <ac:chgData name="Harri Renney" userId="S::harri2.renney@live.uwe.ac.uk::9ed4ae92-3fbe-429f-8d96-be180f0c850e" providerId="AD" clId="Web-{49114F0D-61D5-832F-EA54-92F6CDC95D76}" dt="2018-11-30T19:46:44.942" v="6" actId="20577"/>
          <ac:spMkLst>
            <pc:docMk/>
            <pc:sldMk cId="1048906212" sldId="257"/>
            <ac:spMk id="2" creationId="{2B92BA5F-FC16-4352-8128-19171978E075}"/>
          </ac:spMkLst>
        </pc:spChg>
      </pc:sldChg>
      <pc:sldChg chg="modSp new ord">
        <pc:chgData name="Harri Renney" userId="S::harri2.renney@live.uwe.ac.uk::9ed4ae92-3fbe-429f-8d96-be180f0c850e" providerId="AD" clId="Web-{49114F0D-61D5-832F-EA54-92F6CDC95D76}" dt="2018-11-30T19:49:53.693" v="157"/>
        <pc:sldMkLst>
          <pc:docMk/>
          <pc:sldMk cId="1021604540" sldId="258"/>
        </pc:sldMkLst>
        <pc:spChg chg="mod">
          <ac:chgData name="Harri Renney" userId="S::harri2.renney@live.uwe.ac.uk::9ed4ae92-3fbe-429f-8d96-be180f0c850e" providerId="AD" clId="Web-{49114F0D-61D5-832F-EA54-92F6CDC95D76}" dt="2018-11-30T19:46:54.411" v="12" actId="20577"/>
          <ac:spMkLst>
            <pc:docMk/>
            <pc:sldMk cId="1021604540" sldId="258"/>
            <ac:spMk id="2" creationId="{701BA6F4-4D46-4B19-9905-C2345B798921}"/>
          </ac:spMkLst>
        </pc:spChg>
      </pc:sldChg>
      <pc:sldChg chg="modSp new">
        <pc:chgData name="Harri Renney" userId="S::harri2.renney@live.uwe.ac.uk::9ed4ae92-3fbe-429f-8d96-be180f0c850e" providerId="AD" clId="Web-{49114F0D-61D5-832F-EA54-92F6CDC95D76}" dt="2018-11-30T19:47:12.458" v="28" actId="20577"/>
        <pc:sldMkLst>
          <pc:docMk/>
          <pc:sldMk cId="39036951" sldId="259"/>
        </pc:sldMkLst>
        <pc:spChg chg="mod">
          <ac:chgData name="Harri Renney" userId="S::harri2.renney@live.uwe.ac.uk::9ed4ae92-3fbe-429f-8d96-be180f0c850e" providerId="AD" clId="Web-{49114F0D-61D5-832F-EA54-92F6CDC95D76}" dt="2018-11-30T19:47:12.458" v="28" actId="20577"/>
          <ac:spMkLst>
            <pc:docMk/>
            <pc:sldMk cId="39036951" sldId="259"/>
            <ac:spMk id="2" creationId="{3703DE2D-F185-478B-A8FB-5D9B09C34892}"/>
          </ac:spMkLst>
        </pc:spChg>
      </pc:sldChg>
      <pc:sldChg chg="modSp new">
        <pc:chgData name="Harri Renney" userId="S::harri2.renney@live.uwe.ac.uk::9ed4ae92-3fbe-429f-8d96-be180f0c850e" providerId="AD" clId="Web-{49114F0D-61D5-832F-EA54-92F6CDC95D76}" dt="2018-11-30T19:47:50.145" v="68" actId="20577"/>
        <pc:sldMkLst>
          <pc:docMk/>
          <pc:sldMk cId="3576130527" sldId="260"/>
        </pc:sldMkLst>
        <pc:spChg chg="mod">
          <ac:chgData name="Harri Renney" userId="S::harri2.renney@live.uwe.ac.uk::9ed4ae92-3fbe-429f-8d96-be180f0c850e" providerId="AD" clId="Web-{49114F0D-61D5-832F-EA54-92F6CDC95D76}" dt="2018-11-30T19:47:50.145" v="68" actId="20577"/>
          <ac:spMkLst>
            <pc:docMk/>
            <pc:sldMk cId="3576130527" sldId="260"/>
            <ac:spMk id="2" creationId="{E4129995-2511-45BE-BE3B-7D2117636B23}"/>
          </ac:spMkLst>
        </pc:spChg>
      </pc:sldChg>
      <pc:sldChg chg="modSp new">
        <pc:chgData name="Harri Renney" userId="S::harri2.renney@live.uwe.ac.uk::9ed4ae92-3fbe-429f-8d96-be180f0c850e" providerId="AD" clId="Web-{49114F0D-61D5-832F-EA54-92F6CDC95D76}" dt="2018-11-30T19:48:15.458" v="103" actId="20577"/>
        <pc:sldMkLst>
          <pc:docMk/>
          <pc:sldMk cId="1733962446" sldId="261"/>
        </pc:sldMkLst>
        <pc:spChg chg="mod">
          <ac:chgData name="Harri Renney" userId="S::harri2.renney@live.uwe.ac.uk::9ed4ae92-3fbe-429f-8d96-be180f0c850e" providerId="AD" clId="Web-{49114F0D-61D5-832F-EA54-92F6CDC95D76}" dt="2018-11-30T19:48:15.458" v="103" actId="20577"/>
          <ac:spMkLst>
            <pc:docMk/>
            <pc:sldMk cId="1733962446" sldId="261"/>
            <ac:spMk id="2" creationId="{4B00990F-1FF3-4323-9819-A80A3DDEF1C4}"/>
          </ac:spMkLst>
        </pc:spChg>
      </pc:sldChg>
      <pc:sldChg chg="modSp new">
        <pc:chgData name="Harri Renney" userId="S::harri2.renney@live.uwe.ac.uk::9ed4ae92-3fbe-429f-8d96-be180f0c850e" providerId="AD" clId="Web-{49114F0D-61D5-832F-EA54-92F6CDC95D76}" dt="2018-11-30T19:49:09.521" v="126" actId="20577"/>
        <pc:sldMkLst>
          <pc:docMk/>
          <pc:sldMk cId="663224657" sldId="262"/>
        </pc:sldMkLst>
        <pc:spChg chg="mod">
          <ac:chgData name="Harri Renney" userId="S::harri2.renney@live.uwe.ac.uk::9ed4ae92-3fbe-429f-8d96-be180f0c850e" providerId="AD" clId="Web-{49114F0D-61D5-832F-EA54-92F6CDC95D76}" dt="2018-11-30T19:49:09.521" v="126" actId="20577"/>
          <ac:spMkLst>
            <pc:docMk/>
            <pc:sldMk cId="663224657" sldId="262"/>
            <ac:spMk id="2" creationId="{228C3113-9AAB-4F95-8C0D-A55BAC0A45EA}"/>
          </ac:spMkLst>
        </pc:spChg>
      </pc:sldChg>
      <pc:sldChg chg="modSp new ord">
        <pc:chgData name="Harri Renney" userId="S::harri2.renney@live.uwe.ac.uk::9ed4ae92-3fbe-429f-8d96-be180f0c850e" providerId="AD" clId="Web-{49114F0D-61D5-832F-EA54-92F6CDC95D76}" dt="2018-11-30T19:49:35.802" v="142" actId="20577"/>
        <pc:sldMkLst>
          <pc:docMk/>
          <pc:sldMk cId="2051253832" sldId="263"/>
        </pc:sldMkLst>
        <pc:spChg chg="mod">
          <ac:chgData name="Harri Renney" userId="S::harri2.renney@live.uwe.ac.uk::9ed4ae92-3fbe-429f-8d96-be180f0c850e" providerId="AD" clId="Web-{49114F0D-61D5-832F-EA54-92F6CDC95D76}" dt="2018-11-30T19:49:35.802" v="142" actId="20577"/>
          <ac:spMkLst>
            <pc:docMk/>
            <pc:sldMk cId="2051253832" sldId="263"/>
            <ac:spMk id="2" creationId="{98B8A51E-AB49-4361-B3A7-61DCF1E4ABA6}"/>
          </ac:spMkLst>
        </pc:spChg>
      </pc:sldChg>
      <pc:sldChg chg="modSp add ord replId">
        <pc:chgData name="Harri Renney" userId="S::harri2.renney@live.uwe.ac.uk::9ed4ae92-3fbe-429f-8d96-be180f0c850e" providerId="AD" clId="Web-{49114F0D-61D5-832F-EA54-92F6CDC95D76}" dt="2018-11-30T19:50:23.287" v="163" actId="20577"/>
        <pc:sldMkLst>
          <pc:docMk/>
          <pc:sldMk cId="3145085393" sldId="264"/>
        </pc:sldMkLst>
        <pc:spChg chg="mod">
          <ac:chgData name="Harri Renney" userId="S::harri2.renney@live.uwe.ac.uk::9ed4ae92-3fbe-429f-8d96-be180f0c850e" providerId="AD" clId="Web-{49114F0D-61D5-832F-EA54-92F6CDC95D76}" dt="2018-11-30T19:50:23.287" v="163" actId="20577"/>
          <ac:spMkLst>
            <pc:docMk/>
            <pc:sldMk cId="3145085393" sldId="264"/>
            <ac:spMk id="2" creationId="{98B8A51E-AB49-4361-B3A7-61DCF1E4ABA6}"/>
          </ac:spMkLst>
        </pc:spChg>
      </pc:sldChg>
      <pc:sldChg chg="add replId">
        <pc:chgData name="Harri Renney" userId="S::harri2.renney@live.uwe.ac.uk::9ed4ae92-3fbe-429f-8d96-be180f0c850e" providerId="AD" clId="Web-{49114F0D-61D5-832F-EA54-92F6CDC95D76}" dt="2018-11-30T19:50:01.630" v="158"/>
        <pc:sldMkLst>
          <pc:docMk/>
          <pc:sldMk cId="3368551709" sldId="265"/>
        </pc:sldMkLst>
      </pc:sldChg>
      <pc:sldChg chg="add replId">
        <pc:chgData name="Harri Renney" userId="S::harri2.renney@live.uwe.ac.uk::9ed4ae92-3fbe-429f-8d96-be180f0c850e" providerId="AD" clId="Web-{49114F0D-61D5-832F-EA54-92F6CDC95D76}" dt="2018-11-30T19:50:01.662" v="159"/>
        <pc:sldMkLst>
          <pc:docMk/>
          <pc:sldMk cId="398833182" sldId="266"/>
        </pc:sldMkLst>
      </pc:sldChg>
      <pc:sldChg chg="modSp add replId">
        <pc:chgData name="Harri Renney" userId="S::harri2.renney@live.uwe.ac.uk::9ed4ae92-3fbe-429f-8d96-be180f0c850e" providerId="AD" clId="Web-{49114F0D-61D5-832F-EA54-92F6CDC95D76}" dt="2018-11-30T19:51:38.943" v="181" actId="20577"/>
        <pc:sldMkLst>
          <pc:docMk/>
          <pc:sldMk cId="1803395159" sldId="267"/>
        </pc:sldMkLst>
        <pc:spChg chg="mod">
          <ac:chgData name="Harri Renney" userId="S::harri2.renney@live.uwe.ac.uk::9ed4ae92-3fbe-429f-8d96-be180f0c850e" providerId="AD" clId="Web-{49114F0D-61D5-832F-EA54-92F6CDC95D76}" dt="2018-11-30T19:51:38.943" v="181" actId="20577"/>
          <ac:spMkLst>
            <pc:docMk/>
            <pc:sldMk cId="1803395159" sldId="267"/>
            <ac:spMk id="2" creationId="{2B92BA5F-FC16-4352-8128-19171978E075}"/>
          </ac:spMkLst>
        </pc:spChg>
      </pc:sldChg>
    </pc:docChg>
  </pc:docChgLst>
  <pc:docChgLst>
    <pc:chgData name="Harri Renney" userId="S::harri2.renney@live.uwe.ac.uk::9ed4ae92-3fbe-429f-8d96-be180f0c850e" providerId="AD" clId="Web-{F961D3AE-BF02-5E95-9B27-FE0F0E9E1E77}"/>
    <pc:docChg chg="addSld delSld modSld sldOrd">
      <pc:chgData name="Harri Renney" userId="S::harri2.renney@live.uwe.ac.uk::9ed4ae92-3fbe-429f-8d96-be180f0c850e" providerId="AD" clId="Web-{F961D3AE-BF02-5E95-9B27-FE0F0E9E1E77}" dt="2018-12-01T21:30:12.251" v="1459" actId="20577"/>
      <pc:docMkLst>
        <pc:docMk/>
      </pc:docMkLst>
      <pc:sldChg chg="modSp">
        <pc:chgData name="Harri Renney" userId="S::harri2.renney@live.uwe.ac.uk::9ed4ae92-3fbe-429f-8d96-be180f0c850e" providerId="AD" clId="Web-{F961D3AE-BF02-5E95-9B27-FE0F0E9E1E77}" dt="2018-12-01T21:02:55.527" v="258" actId="20577"/>
        <pc:sldMkLst>
          <pc:docMk/>
          <pc:sldMk cId="1048906212" sldId="257"/>
        </pc:sldMkLst>
        <pc:spChg chg="mod">
          <ac:chgData name="Harri Renney" userId="S::harri2.renney@live.uwe.ac.uk::9ed4ae92-3fbe-429f-8d96-be180f0c850e" providerId="AD" clId="Web-{F961D3AE-BF02-5E95-9B27-FE0F0E9E1E77}" dt="2018-12-01T21:02:55.527" v="258" actId="20577"/>
          <ac:spMkLst>
            <pc:docMk/>
            <pc:sldMk cId="1048906212" sldId="257"/>
            <ac:spMk id="3" creationId="{7D3CA55E-91B7-4579-8520-C1C44E6E87B0}"/>
          </ac:spMkLst>
        </pc:spChg>
      </pc:sldChg>
      <pc:sldChg chg="modSp">
        <pc:chgData name="Harri Renney" userId="S::harri2.renney@live.uwe.ac.uk::9ed4ae92-3fbe-429f-8d96-be180f0c850e" providerId="AD" clId="Web-{F961D3AE-BF02-5E95-9B27-FE0F0E9E1E77}" dt="2018-12-01T21:23:29.749" v="1165" actId="20577"/>
        <pc:sldMkLst>
          <pc:docMk/>
          <pc:sldMk cId="39036951" sldId="259"/>
        </pc:sldMkLst>
        <pc:spChg chg="mod">
          <ac:chgData name="Harri Renney" userId="S::harri2.renney@live.uwe.ac.uk::9ed4ae92-3fbe-429f-8d96-be180f0c850e" providerId="AD" clId="Web-{F961D3AE-BF02-5E95-9B27-FE0F0E9E1E77}" dt="2018-12-01T21:23:29.749" v="1165" actId="20577"/>
          <ac:spMkLst>
            <pc:docMk/>
            <pc:sldMk cId="39036951" sldId="259"/>
            <ac:spMk id="3" creationId="{A53814B5-1DE5-4E7E-8D7D-D42D861D51B9}"/>
          </ac:spMkLst>
        </pc:spChg>
      </pc:sldChg>
      <pc:sldChg chg="modSp">
        <pc:chgData name="Harri Renney" userId="S::harri2.renney@live.uwe.ac.uk::9ed4ae92-3fbe-429f-8d96-be180f0c850e" providerId="AD" clId="Web-{F961D3AE-BF02-5E95-9B27-FE0F0E9E1E77}" dt="2018-12-01T21:04:56.827" v="322" actId="20577"/>
        <pc:sldMkLst>
          <pc:docMk/>
          <pc:sldMk cId="3576130527" sldId="260"/>
        </pc:sldMkLst>
        <pc:spChg chg="mod">
          <ac:chgData name="Harri Renney" userId="S::harri2.renney@live.uwe.ac.uk::9ed4ae92-3fbe-429f-8d96-be180f0c850e" providerId="AD" clId="Web-{F961D3AE-BF02-5E95-9B27-FE0F0E9E1E77}" dt="2018-12-01T21:04:56.827" v="322" actId="20577"/>
          <ac:spMkLst>
            <pc:docMk/>
            <pc:sldMk cId="3576130527" sldId="260"/>
            <ac:spMk id="2" creationId="{E4129995-2511-45BE-BE3B-7D2117636B23}"/>
          </ac:spMkLst>
        </pc:spChg>
        <pc:spChg chg="mod">
          <ac:chgData name="Harri Renney" userId="S::harri2.renney@live.uwe.ac.uk::9ed4ae92-3fbe-429f-8d96-be180f0c850e" providerId="AD" clId="Web-{F961D3AE-BF02-5E95-9B27-FE0F0E9E1E77}" dt="2018-12-01T21:04:18.777" v="308" actId="20577"/>
          <ac:spMkLst>
            <pc:docMk/>
            <pc:sldMk cId="3576130527" sldId="260"/>
            <ac:spMk id="3" creationId="{7DAD7B15-D39E-4B5E-98C2-AC831C2C650F}"/>
          </ac:spMkLst>
        </pc:spChg>
      </pc:sldChg>
      <pc:sldChg chg="modSp modNotes">
        <pc:chgData name="Harri Renney" userId="S::harri2.renney@live.uwe.ac.uk::9ed4ae92-3fbe-429f-8d96-be180f0c850e" providerId="AD" clId="Web-{F961D3AE-BF02-5E95-9B27-FE0F0E9E1E77}" dt="2018-12-01T21:11:12.312" v="664" actId="20577"/>
        <pc:sldMkLst>
          <pc:docMk/>
          <pc:sldMk cId="1733962446" sldId="261"/>
        </pc:sldMkLst>
        <pc:spChg chg="mod">
          <ac:chgData name="Harri Renney" userId="S::harri2.renney@live.uwe.ac.uk::9ed4ae92-3fbe-429f-8d96-be180f0c850e" providerId="AD" clId="Web-{F961D3AE-BF02-5E95-9B27-FE0F0E9E1E77}" dt="2018-12-01T21:05:10.545" v="332" actId="20577"/>
          <ac:spMkLst>
            <pc:docMk/>
            <pc:sldMk cId="1733962446" sldId="261"/>
            <ac:spMk id="2" creationId="{4B00990F-1FF3-4323-9819-A80A3DDEF1C4}"/>
          </ac:spMkLst>
        </pc:spChg>
        <pc:spChg chg="mod">
          <ac:chgData name="Harri Renney" userId="S::harri2.renney@live.uwe.ac.uk::9ed4ae92-3fbe-429f-8d96-be180f0c850e" providerId="AD" clId="Web-{F961D3AE-BF02-5E95-9B27-FE0F0E9E1E77}" dt="2018-12-01T21:11:12.312" v="664" actId="20577"/>
          <ac:spMkLst>
            <pc:docMk/>
            <pc:sldMk cId="1733962446" sldId="261"/>
            <ac:spMk id="3" creationId="{CB2B6A32-9CCA-4888-BABC-C170D32ECDC5}"/>
          </ac:spMkLst>
        </pc:spChg>
      </pc:sldChg>
      <pc:sldChg chg="modSp">
        <pc:chgData name="Harri Renney" userId="S::harri2.renney@live.uwe.ac.uk::9ed4ae92-3fbe-429f-8d96-be180f0c850e" providerId="AD" clId="Web-{F961D3AE-BF02-5E95-9B27-FE0F0E9E1E77}" dt="2018-12-01T21:19:17.595" v="890" actId="20577"/>
        <pc:sldMkLst>
          <pc:docMk/>
          <pc:sldMk cId="663224657" sldId="262"/>
        </pc:sldMkLst>
        <pc:spChg chg="mod">
          <ac:chgData name="Harri Renney" userId="S::harri2.renney@live.uwe.ac.uk::9ed4ae92-3fbe-429f-8d96-be180f0c850e" providerId="AD" clId="Web-{F961D3AE-BF02-5E95-9B27-FE0F0E9E1E77}" dt="2018-12-01T21:05:08.295" v="330" actId="20577"/>
          <ac:spMkLst>
            <pc:docMk/>
            <pc:sldMk cId="663224657" sldId="262"/>
            <ac:spMk id="2" creationId="{228C3113-9AAB-4F95-8C0D-A55BAC0A45EA}"/>
          </ac:spMkLst>
        </pc:spChg>
        <pc:spChg chg="mod">
          <ac:chgData name="Harri Renney" userId="S::harri2.renney@live.uwe.ac.uk::9ed4ae92-3fbe-429f-8d96-be180f0c850e" providerId="AD" clId="Web-{F961D3AE-BF02-5E95-9B27-FE0F0E9E1E77}" dt="2018-12-01T21:19:17.595" v="890" actId="20577"/>
          <ac:spMkLst>
            <pc:docMk/>
            <pc:sldMk cId="663224657" sldId="262"/>
            <ac:spMk id="3" creationId="{32FAD1C3-1243-419A-A7E4-1A59BCF3C011}"/>
          </ac:spMkLst>
        </pc:spChg>
      </pc:sldChg>
      <pc:sldChg chg="modSp">
        <pc:chgData name="Harri Renney" userId="S::harri2.renney@live.uwe.ac.uk::9ed4ae92-3fbe-429f-8d96-be180f0c850e" providerId="AD" clId="Web-{F961D3AE-BF02-5E95-9B27-FE0F0E9E1E77}" dt="2018-12-01T21:27:23.487" v="1336" actId="20577"/>
        <pc:sldMkLst>
          <pc:docMk/>
          <pc:sldMk cId="3145085393" sldId="264"/>
        </pc:sldMkLst>
        <pc:spChg chg="mod">
          <ac:chgData name="Harri Renney" userId="S::harri2.renney@live.uwe.ac.uk::9ed4ae92-3fbe-429f-8d96-be180f0c850e" providerId="AD" clId="Web-{F961D3AE-BF02-5E95-9B27-FE0F0E9E1E77}" dt="2018-12-01T21:27:23.487" v="1336" actId="20577"/>
          <ac:spMkLst>
            <pc:docMk/>
            <pc:sldMk cId="3145085393" sldId="264"/>
            <ac:spMk id="3" creationId="{68E095D3-1E7D-4A68-B03E-3CDC96DD0352}"/>
          </ac:spMkLst>
        </pc:spChg>
      </pc:sldChg>
      <pc:sldChg chg="del">
        <pc:chgData name="Harri Renney" userId="S::harri2.renney@live.uwe.ac.uk::9ed4ae92-3fbe-429f-8d96-be180f0c850e" providerId="AD" clId="Web-{F961D3AE-BF02-5E95-9B27-FE0F0E9E1E77}" dt="2018-12-01T21:27:27.471" v="1339"/>
        <pc:sldMkLst>
          <pc:docMk/>
          <pc:sldMk cId="398833182" sldId="266"/>
        </pc:sldMkLst>
      </pc:sldChg>
      <pc:sldChg chg="modSp new ord">
        <pc:chgData name="Harri Renney" userId="S::harri2.renney@live.uwe.ac.uk::9ed4ae92-3fbe-429f-8d96-be180f0c850e" providerId="AD" clId="Web-{F961D3AE-BF02-5E95-9B27-FE0F0E9E1E77}" dt="2018-12-01T21:17:05.768" v="713" actId="20577"/>
        <pc:sldMkLst>
          <pc:docMk/>
          <pc:sldMk cId="1783046023" sldId="268"/>
        </pc:sldMkLst>
        <pc:spChg chg="mod">
          <ac:chgData name="Harri Renney" userId="S::harri2.renney@live.uwe.ac.uk::9ed4ae92-3fbe-429f-8d96-be180f0c850e" providerId="AD" clId="Web-{F961D3AE-BF02-5E95-9B27-FE0F0E9E1E77}" dt="2018-12-01T21:17:05.768" v="713" actId="20577"/>
          <ac:spMkLst>
            <pc:docMk/>
            <pc:sldMk cId="1783046023" sldId="268"/>
            <ac:spMk id="2" creationId="{26249077-2A2A-4AF4-91AC-C9E6077B561D}"/>
          </ac:spMkLst>
        </pc:spChg>
      </pc:sldChg>
      <pc:sldChg chg="modSp new">
        <pc:chgData name="Harri Renney" userId="S::harri2.renney@live.uwe.ac.uk::9ed4ae92-3fbe-429f-8d96-be180f0c850e" providerId="AD" clId="Web-{F961D3AE-BF02-5E95-9B27-FE0F0E9E1E77}" dt="2018-12-01T21:30:12.236" v="1458" actId="20577"/>
        <pc:sldMkLst>
          <pc:docMk/>
          <pc:sldMk cId="2365743401" sldId="269"/>
        </pc:sldMkLst>
        <pc:spChg chg="mod">
          <ac:chgData name="Harri Renney" userId="S::harri2.renney@live.uwe.ac.uk::9ed4ae92-3fbe-429f-8d96-be180f0c850e" providerId="AD" clId="Web-{F961D3AE-BF02-5E95-9B27-FE0F0E9E1E77}" dt="2018-12-01T21:27:44.549" v="1343" actId="20577"/>
          <ac:spMkLst>
            <pc:docMk/>
            <pc:sldMk cId="2365743401" sldId="269"/>
            <ac:spMk id="2" creationId="{A7B4B633-EADB-42E1-81EC-32E74FE37BB5}"/>
          </ac:spMkLst>
        </pc:spChg>
        <pc:spChg chg="mod">
          <ac:chgData name="Harri Renney" userId="S::harri2.renney@live.uwe.ac.uk::9ed4ae92-3fbe-429f-8d96-be180f0c850e" providerId="AD" clId="Web-{F961D3AE-BF02-5E95-9B27-FE0F0E9E1E77}" dt="2018-12-01T21:30:12.236" v="1458" actId="20577"/>
          <ac:spMkLst>
            <pc:docMk/>
            <pc:sldMk cId="2365743401" sldId="269"/>
            <ac:spMk id="3" creationId="{B70B75D1-2AEC-4FDA-AD34-920A3CF04A3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0CF628-1C79-4350-8940-9BFE00A4F962}" type="datetimeFigureOut">
              <a:rPr lang="en-US"/>
              <a:t>12/4/2018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5197A2-925C-49C6-BF82-027C74A44462}" type="slidenum">
              <a:rPr lang="en-US"/>
              <a:t>‹#›</a:t>
            </a:fld>
            <a:endParaRPr lang="en-US"/>
          </a:p>
        </p:txBody>
      </p:sp>
    </p:spTree>
    <p:extLst>
      <p:ext uri="{BB962C8B-B14F-4D97-AF65-F5344CB8AC3E}">
        <p14:creationId xmlns:p14="http://schemas.microsoft.com/office/powerpoint/2010/main" val="1808432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3540" indent="-383540">
              <a:lnSpc>
                <a:spcPct val="94000"/>
              </a:lnSpc>
              <a:spcBef>
                <a:spcPts val="1000"/>
              </a:spcBef>
              <a:spcAft>
                <a:spcPts val="200"/>
              </a:spcAft>
              <a:buChar char="•"/>
            </a:pPr>
            <a:r>
              <a:rPr lang="en-US" dirty="0"/>
              <a:t>Reduce computational time of particle swarm optimization by accelerating the process on a GPU.</a:t>
            </a:r>
          </a:p>
          <a:p>
            <a:pPr marL="383540" indent="-383540">
              <a:lnSpc>
                <a:spcPct val="94000"/>
              </a:lnSpc>
              <a:spcBef>
                <a:spcPts val="1000"/>
              </a:spcBef>
              <a:spcAft>
                <a:spcPts val="200"/>
              </a:spcAft>
              <a:buChar char="•"/>
            </a:pPr>
            <a:r>
              <a:rPr lang="en-US" dirty="0"/>
              <a:t>Develop three different implementations. Serial CPU, Partial GPU, Full GPU.</a:t>
            </a:r>
            <a:endParaRPr lang="en-US" dirty="0">
              <a:cs typeface="Calibri"/>
            </a:endParaRPr>
          </a:p>
          <a:p>
            <a:pPr marL="383540" indent="-383540">
              <a:lnSpc>
                <a:spcPct val="94000"/>
              </a:lnSpc>
              <a:spcBef>
                <a:spcPts val="1000"/>
              </a:spcBef>
              <a:spcAft>
                <a:spcPts val="200"/>
              </a:spcAft>
              <a:buChar char="•"/>
            </a:pPr>
            <a:r>
              <a:rPr lang="en-US" dirty="0"/>
              <a:t>Run tests for a few generic algorithms + one practical example.</a:t>
            </a:r>
            <a:endParaRPr lang="en-US" dirty="0">
              <a:cs typeface="Calibri"/>
            </a:endParaRPr>
          </a:p>
          <a:p>
            <a:pPr marL="383540" indent="-383540">
              <a:lnSpc>
                <a:spcPct val="94000"/>
              </a:lnSpc>
              <a:spcBef>
                <a:spcPts val="1000"/>
              </a:spcBef>
              <a:spcAft>
                <a:spcPts val="200"/>
              </a:spcAft>
              <a:buChar char="•"/>
            </a:pPr>
            <a:r>
              <a:rPr lang="en-US" dirty="0"/>
              <a:t>Compare speed-up achieved by GPU acceleration.</a:t>
            </a:r>
            <a:endParaRPr lang="en-US" dirty="0">
              <a:cs typeface="Calibri"/>
            </a:endParaRPr>
          </a:p>
          <a:p>
            <a:pPr marL="383540" indent="-383540">
              <a:lnSpc>
                <a:spcPct val="94000"/>
              </a:lnSpc>
              <a:spcBef>
                <a:spcPts val="1000"/>
              </a:spcBef>
              <a:spcAft>
                <a:spcPts val="200"/>
              </a:spcAft>
              <a:buChar char="•"/>
            </a:pPr>
            <a:r>
              <a:rPr lang="en-US" dirty="0"/>
              <a:t>Analyze the factors that impact speed-up.</a:t>
            </a:r>
          </a:p>
        </p:txBody>
      </p:sp>
      <p:sp>
        <p:nvSpPr>
          <p:cNvPr id="4" name="Slide Number Placeholder 3"/>
          <p:cNvSpPr>
            <a:spLocks noGrp="1"/>
          </p:cNvSpPr>
          <p:nvPr>
            <p:ph type="sldNum" sz="quarter" idx="5"/>
          </p:nvPr>
        </p:nvSpPr>
        <p:spPr/>
        <p:txBody>
          <a:bodyPr/>
          <a:lstStyle/>
          <a:p>
            <a:fld id="{E75197A2-925C-49C6-BF82-027C74A44462}" type="slidenum">
              <a:rPr lang="en-US"/>
              <a:t>2</a:t>
            </a:fld>
            <a:endParaRPr lang="en-US"/>
          </a:p>
        </p:txBody>
      </p:sp>
    </p:spTree>
    <p:extLst>
      <p:ext uri="{BB962C8B-B14F-4D97-AF65-F5344CB8AC3E}">
        <p14:creationId xmlns:p14="http://schemas.microsoft.com/office/powerpoint/2010/main" val="1604518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3540" indent="-383540">
              <a:lnSpc>
                <a:spcPct val="94000"/>
              </a:lnSpc>
              <a:spcBef>
                <a:spcPts val="1000"/>
              </a:spcBef>
              <a:spcAft>
                <a:spcPts val="200"/>
              </a:spcAft>
              <a:buChar char="•"/>
            </a:pPr>
            <a:r>
              <a:rPr lang="en-US" dirty="0"/>
              <a:t>A constant set of parameters kept constant.</a:t>
            </a:r>
          </a:p>
          <a:p>
            <a:pPr marL="383540" indent="-383540">
              <a:lnSpc>
                <a:spcPct val="94000"/>
              </a:lnSpc>
              <a:spcBef>
                <a:spcPts val="1000"/>
              </a:spcBef>
              <a:spcAft>
                <a:spcPts val="200"/>
              </a:spcAft>
              <a:buChar char="•"/>
            </a:pPr>
            <a:r>
              <a:rPr lang="en-US" dirty="0"/>
              <a:t>Single control parameter number of particles(n) is changed and results compared.</a:t>
            </a:r>
            <a:endParaRPr lang="en-US" dirty="0">
              <a:cs typeface="Calibri"/>
            </a:endParaRPr>
          </a:p>
          <a:p>
            <a:pPr marL="383540" indent="-383540">
              <a:lnSpc>
                <a:spcPct val="94000"/>
              </a:lnSpc>
              <a:spcBef>
                <a:spcPts val="1000"/>
              </a:spcBef>
              <a:spcAft>
                <a:spcPts val="200"/>
              </a:spcAft>
              <a:buChar char="•"/>
            </a:pPr>
            <a:r>
              <a:rPr lang="en-US" dirty="0"/>
              <a:t>The speed-up of the GPU </a:t>
            </a:r>
            <a:r>
              <a:rPr lang="en-US" dirty="0" err="1"/>
              <a:t>implemntations</a:t>
            </a:r>
            <a:r>
              <a:rPr lang="en-US" dirty="0"/>
              <a:t> increases with n, this is expected as each new n is just computed in </a:t>
            </a:r>
            <a:r>
              <a:rPr lang="en-US" dirty="0" err="1"/>
              <a:t>paralle</a:t>
            </a:r>
            <a:r>
              <a:rPr lang="en-US" dirty="0"/>
              <a:t> rather than serial where it would have to wait.</a:t>
            </a:r>
            <a:endParaRPr lang="en-US" dirty="0">
              <a:cs typeface="Calibri"/>
            </a:endParaRPr>
          </a:p>
          <a:p>
            <a:pPr marL="383540" indent="-383540">
              <a:lnSpc>
                <a:spcPct val="94000"/>
              </a:lnSpc>
              <a:spcBef>
                <a:spcPts val="1000"/>
              </a:spcBef>
              <a:spcAft>
                <a:spcPts val="200"/>
              </a:spcAft>
              <a:buChar char="•"/>
            </a:pPr>
            <a:r>
              <a:rPr lang="en-US" dirty="0"/>
              <a:t>However as n increases past thread count possible on GPU, the speed-up increase begins to reduce.</a:t>
            </a:r>
            <a:endParaRPr lang="en-US" dirty="0">
              <a:cs typeface="Calibri"/>
            </a:endParaRPr>
          </a:p>
          <a:p>
            <a:pPr marL="383540" indent="-383540">
              <a:lnSpc>
                <a:spcPct val="94000"/>
              </a:lnSpc>
              <a:spcBef>
                <a:spcPts val="1000"/>
              </a:spcBef>
              <a:spcAft>
                <a:spcPts val="200"/>
              </a:spcAft>
              <a:buChar char="•"/>
            </a:pPr>
            <a:r>
              <a:rPr lang="en-US" dirty="0"/>
              <a:t>Full GPU implementation is always greater than the partial one. And is only a small amount better than CPU, and in some cases worse. This is likely because of the overhead copying data between CPU and GPU. Not necessarily because those other parts of parallelism, though this does increase performance.</a:t>
            </a:r>
            <a:endParaRPr lang="en-US" dirty="0">
              <a:cs typeface="Calibri"/>
            </a:endParaRPr>
          </a:p>
          <a:p>
            <a:pPr marL="383540" indent="-383540">
              <a:lnSpc>
                <a:spcPct val="94000"/>
              </a:lnSpc>
              <a:spcBef>
                <a:spcPts val="1000"/>
              </a:spcBef>
              <a:spcAft>
                <a:spcPts val="200"/>
              </a:spcAft>
              <a:buChar char="•"/>
            </a:pPr>
            <a:r>
              <a:rPr lang="en-US" dirty="0"/>
              <a:t>Optimal solutions of all implementations very similar. Therefore speed-up gained is not achieved at the expense of accuracy.</a:t>
            </a:r>
          </a:p>
        </p:txBody>
      </p:sp>
      <p:sp>
        <p:nvSpPr>
          <p:cNvPr id="4" name="Slide Number Placeholder 3"/>
          <p:cNvSpPr>
            <a:spLocks noGrp="1"/>
          </p:cNvSpPr>
          <p:nvPr>
            <p:ph type="sldNum" sz="quarter" idx="5"/>
          </p:nvPr>
        </p:nvSpPr>
        <p:spPr/>
        <p:txBody>
          <a:bodyPr/>
          <a:lstStyle/>
          <a:p>
            <a:fld id="{E75197A2-925C-49C6-BF82-027C74A44462}" type="slidenum">
              <a:rPr lang="en-US"/>
              <a:t>11</a:t>
            </a:fld>
            <a:endParaRPr lang="en-US"/>
          </a:p>
        </p:txBody>
      </p:sp>
    </p:spTree>
    <p:extLst>
      <p:ext uri="{BB962C8B-B14F-4D97-AF65-F5344CB8AC3E}">
        <p14:creationId xmlns:p14="http://schemas.microsoft.com/office/powerpoint/2010/main" val="1150354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3540" indent="-383540">
              <a:lnSpc>
                <a:spcPct val="94000"/>
              </a:lnSpc>
              <a:spcBef>
                <a:spcPts val="1000"/>
              </a:spcBef>
              <a:spcAft>
                <a:spcPts val="200"/>
              </a:spcAft>
              <a:buChar char="•"/>
            </a:pPr>
            <a:r>
              <a:rPr lang="en-US" dirty="0"/>
              <a:t>Control factors are: Number of particles (n), dimension (d), thread block-size (s)</a:t>
            </a:r>
          </a:p>
          <a:p>
            <a:pPr marL="383540" indent="-383540">
              <a:lnSpc>
                <a:spcPct val="94000"/>
              </a:lnSpc>
              <a:spcBef>
                <a:spcPts val="1000"/>
              </a:spcBef>
              <a:spcAft>
                <a:spcPts val="200"/>
              </a:spcAft>
              <a:buChar char="•"/>
            </a:pPr>
            <a:r>
              <a:rPr lang="en-US" dirty="0"/>
              <a:t>Idea here is to changed each parameter in combination and </a:t>
            </a:r>
            <a:r>
              <a:rPr lang="en-US" dirty="0" err="1"/>
              <a:t>analyse</a:t>
            </a:r>
            <a:r>
              <a:rPr lang="en-US" dirty="0"/>
              <a:t> effects.</a:t>
            </a:r>
            <a:endParaRPr lang="en-US" dirty="0">
              <a:cs typeface="Calibri"/>
            </a:endParaRPr>
          </a:p>
          <a:p>
            <a:pPr marL="383540" indent="-383540">
              <a:lnSpc>
                <a:spcPct val="94000"/>
              </a:lnSpc>
              <a:spcBef>
                <a:spcPts val="1000"/>
              </a:spcBef>
              <a:spcAft>
                <a:spcPts val="200"/>
              </a:spcAft>
              <a:buChar char="•"/>
            </a:pPr>
            <a:r>
              <a:rPr lang="en-US" dirty="0"/>
              <a:t>Particle number n has a significant impact on speed-up. This is expected.</a:t>
            </a:r>
            <a:endParaRPr lang="en-US" dirty="0">
              <a:cs typeface="Calibri"/>
            </a:endParaRPr>
          </a:p>
          <a:p>
            <a:pPr marL="383540" indent="-383540">
              <a:lnSpc>
                <a:spcPct val="94000"/>
              </a:lnSpc>
              <a:spcBef>
                <a:spcPts val="1000"/>
              </a:spcBef>
              <a:spcAft>
                <a:spcPts val="200"/>
              </a:spcAft>
              <a:buChar char="•"/>
            </a:pPr>
            <a:r>
              <a:rPr lang="en-US" dirty="0"/>
              <a:t>Followed by dimensions, this is the dimensions the particles must consider in search space. This makes sense as GPU is designed to handle increasing dimensions and can parallel them well.</a:t>
            </a:r>
            <a:endParaRPr lang="en-US" dirty="0">
              <a:cs typeface="Calibri"/>
            </a:endParaRPr>
          </a:p>
          <a:p>
            <a:pPr marL="383540" indent="-383540">
              <a:lnSpc>
                <a:spcPct val="94000"/>
              </a:lnSpc>
              <a:spcBef>
                <a:spcPts val="1000"/>
              </a:spcBef>
              <a:spcAft>
                <a:spcPts val="200"/>
              </a:spcAft>
              <a:buChar char="•"/>
            </a:pPr>
            <a:r>
              <a:rPr lang="en-US" dirty="0"/>
              <a:t>Followed by combination of particles and dimensions.</a:t>
            </a:r>
            <a:endParaRPr lang="en-US" dirty="0">
              <a:cs typeface="Calibri"/>
            </a:endParaRPr>
          </a:p>
          <a:p>
            <a:pPr marL="383540" indent="-383540">
              <a:lnSpc>
                <a:spcPct val="94000"/>
              </a:lnSpc>
              <a:spcBef>
                <a:spcPts val="1000"/>
              </a:spcBef>
              <a:spcAft>
                <a:spcPts val="200"/>
              </a:spcAft>
              <a:buChar char="•"/>
            </a:pPr>
            <a:r>
              <a:rPr lang="en-US" dirty="0"/>
              <a:t>Block size and all combinations with it have very little effect on speed-up.</a:t>
            </a:r>
            <a:endParaRPr lang="en-US" dirty="0">
              <a:cs typeface="Calibri"/>
            </a:endParaRPr>
          </a:p>
        </p:txBody>
      </p:sp>
      <p:sp>
        <p:nvSpPr>
          <p:cNvPr id="4" name="Slide Number Placeholder 3"/>
          <p:cNvSpPr>
            <a:spLocks noGrp="1"/>
          </p:cNvSpPr>
          <p:nvPr>
            <p:ph type="sldNum" sz="quarter" idx="5"/>
          </p:nvPr>
        </p:nvSpPr>
        <p:spPr/>
        <p:txBody>
          <a:bodyPr/>
          <a:lstStyle/>
          <a:p>
            <a:fld id="{E75197A2-925C-49C6-BF82-027C74A44462}" type="slidenum">
              <a:rPr lang="en-US"/>
              <a:t>12</a:t>
            </a:fld>
            <a:endParaRPr lang="en-US"/>
          </a:p>
        </p:txBody>
      </p:sp>
    </p:spTree>
    <p:extLst>
      <p:ext uri="{BB962C8B-B14F-4D97-AF65-F5344CB8AC3E}">
        <p14:creationId xmlns:p14="http://schemas.microsoft.com/office/powerpoint/2010/main" val="4155204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3540" indent="-383540">
              <a:lnSpc>
                <a:spcPct val="94000"/>
              </a:lnSpc>
              <a:spcBef>
                <a:spcPts val="1000"/>
              </a:spcBef>
              <a:spcAft>
                <a:spcPts val="200"/>
              </a:spcAft>
              <a:buChar char="•"/>
            </a:pPr>
            <a:r>
              <a:rPr lang="en-US" dirty="0"/>
              <a:t>Trajectory analysis in aircrafts is a real world example of a problem which PSO can be used to find an optimal solution to instead of direct numerical methods.</a:t>
            </a:r>
          </a:p>
          <a:p>
            <a:pPr marL="383540" indent="-383540">
              <a:lnSpc>
                <a:spcPct val="94000"/>
              </a:lnSpc>
              <a:spcBef>
                <a:spcPts val="1000"/>
              </a:spcBef>
              <a:spcAft>
                <a:spcPts val="200"/>
              </a:spcAft>
              <a:buChar char="•"/>
            </a:pPr>
            <a:r>
              <a:rPr lang="en-US" dirty="0"/>
              <a:t>They have used a particle count of 10,000! This is impressive and demonstrates the effectiveness of parallelize which a serial implementation cannot handle well.</a:t>
            </a:r>
            <a:endParaRPr lang="en-US" dirty="0">
              <a:cs typeface="Calibri"/>
            </a:endParaRPr>
          </a:p>
          <a:p>
            <a:pPr marL="383540" indent="-383540">
              <a:lnSpc>
                <a:spcPct val="94000"/>
              </a:lnSpc>
              <a:spcBef>
                <a:spcPts val="1000"/>
              </a:spcBef>
              <a:spcAft>
                <a:spcPts val="200"/>
              </a:spcAft>
              <a:buChar char="•"/>
            </a:pPr>
            <a:r>
              <a:rPr lang="en-US" dirty="0"/>
              <a:t>And apparently all methods arrive at almost the same optimal solution. However, the full GPU implementation does it in 9s, the partial in 20s and the CPU in 1464s.</a:t>
            </a:r>
            <a:endParaRPr lang="en-US" dirty="0">
              <a:cs typeface="Calibri"/>
            </a:endParaRPr>
          </a:p>
          <a:p>
            <a:pPr marL="383540" indent="-383540">
              <a:lnSpc>
                <a:spcPct val="94000"/>
              </a:lnSpc>
              <a:spcBef>
                <a:spcPts val="1000"/>
              </a:spcBef>
              <a:spcAft>
                <a:spcPts val="200"/>
              </a:spcAft>
              <a:buChar char="•"/>
            </a:pPr>
            <a:r>
              <a:rPr lang="en-US" dirty="0"/>
              <a:t>All implementations arrive at same optimal solution.</a:t>
            </a:r>
            <a:endParaRPr lang="en-US" dirty="0">
              <a:cs typeface="Calibri"/>
            </a:endParaRPr>
          </a:p>
          <a:p>
            <a:pPr marL="383540" indent="-383540">
              <a:lnSpc>
                <a:spcPct val="94000"/>
              </a:lnSpc>
              <a:spcBef>
                <a:spcPts val="1000"/>
              </a:spcBef>
              <a:spcAft>
                <a:spcPts val="200"/>
              </a:spcAft>
              <a:buChar char="•"/>
            </a:pPr>
            <a:r>
              <a:rPr lang="en-US" dirty="0"/>
              <a:t>Full GPU in 9s, partial in 20s and CPU in 1464s.</a:t>
            </a:r>
            <a:endParaRPr lang="en-US" dirty="0">
              <a:cs typeface="Calibri"/>
            </a:endParaRPr>
          </a:p>
          <a:p>
            <a:pPr marL="383540" indent="-383540">
              <a:lnSpc>
                <a:spcPct val="94000"/>
              </a:lnSpc>
              <a:spcBef>
                <a:spcPts val="1000"/>
              </a:spcBef>
              <a:spcAft>
                <a:spcPts val="200"/>
              </a:spcAft>
              <a:buChar char="•"/>
            </a:pPr>
            <a:r>
              <a:rPr lang="en-US" dirty="0"/>
              <a:t>Therefore speed up of 161!</a:t>
            </a:r>
            <a:endParaRPr lang="en-US" dirty="0">
              <a:cs typeface="Calibri"/>
            </a:endParaRPr>
          </a:p>
          <a:p>
            <a:pPr marL="383540" indent="-383540">
              <a:lnSpc>
                <a:spcPct val="94000"/>
              </a:lnSpc>
              <a:spcBef>
                <a:spcPts val="1000"/>
              </a:spcBef>
              <a:spcAft>
                <a:spcPts val="200"/>
              </a:spcAft>
              <a:buChar char="•"/>
            </a:pPr>
            <a:r>
              <a:rPr lang="en-US" dirty="0"/>
              <a:t>This just really demonstrates tackling this kind of problem serially is just not suited at all.</a:t>
            </a:r>
          </a:p>
        </p:txBody>
      </p:sp>
      <p:sp>
        <p:nvSpPr>
          <p:cNvPr id="4" name="Slide Number Placeholder 3"/>
          <p:cNvSpPr>
            <a:spLocks noGrp="1"/>
          </p:cNvSpPr>
          <p:nvPr>
            <p:ph type="sldNum" sz="quarter" idx="5"/>
          </p:nvPr>
        </p:nvSpPr>
        <p:spPr/>
        <p:txBody>
          <a:bodyPr/>
          <a:lstStyle/>
          <a:p>
            <a:fld id="{E75197A2-925C-49C6-BF82-027C74A44462}" type="slidenum">
              <a:rPr lang="en-US"/>
              <a:t>13</a:t>
            </a:fld>
            <a:endParaRPr lang="en-US"/>
          </a:p>
        </p:txBody>
      </p:sp>
    </p:spTree>
    <p:extLst>
      <p:ext uri="{BB962C8B-B14F-4D97-AF65-F5344CB8AC3E}">
        <p14:creationId xmlns:p14="http://schemas.microsoft.com/office/powerpoint/2010/main" val="2486151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3540" indent="-383540">
              <a:lnSpc>
                <a:spcPct val="94000"/>
              </a:lnSpc>
              <a:spcBef>
                <a:spcPts val="1000"/>
              </a:spcBef>
              <a:spcAft>
                <a:spcPts val="200"/>
              </a:spcAft>
              <a:buChar char="•"/>
            </a:pPr>
            <a:r>
              <a:rPr lang="en-US" dirty="0"/>
              <a:t>A lot of interesting future areas closely related which are worth investigating. Especially in performance analysis.</a:t>
            </a:r>
          </a:p>
          <a:p>
            <a:pPr marL="383540" indent="-383540">
              <a:lnSpc>
                <a:spcPct val="94000"/>
              </a:lnSpc>
              <a:spcBef>
                <a:spcPts val="1000"/>
              </a:spcBef>
              <a:spcAft>
                <a:spcPts val="200"/>
              </a:spcAft>
              <a:buChar char="•"/>
            </a:pPr>
            <a:r>
              <a:rPr lang="en-US" dirty="0"/>
              <a:t>Good to analyze how different control parameters effect the effectiveness of PSO in different implementation.</a:t>
            </a:r>
            <a:endParaRPr lang="en-US" dirty="0">
              <a:cs typeface="Calibri"/>
            </a:endParaRPr>
          </a:p>
          <a:p>
            <a:pPr marL="383540" indent="-383540">
              <a:lnSpc>
                <a:spcPct val="94000"/>
              </a:lnSpc>
              <a:spcBef>
                <a:spcPts val="1000"/>
              </a:spcBef>
              <a:spcAft>
                <a:spcPts val="200"/>
              </a:spcAft>
              <a:buChar char="•"/>
            </a:pPr>
            <a:r>
              <a:rPr lang="en-US" dirty="0"/>
              <a:t>Good to display partial GPU implantations and overhead involved.</a:t>
            </a:r>
            <a:endParaRPr lang="en-US" dirty="0">
              <a:cs typeface="Calibri"/>
            </a:endParaRPr>
          </a:p>
          <a:p>
            <a:pPr marL="383540" indent="-383540">
              <a:lnSpc>
                <a:spcPct val="94000"/>
              </a:lnSpc>
              <a:spcBef>
                <a:spcPts val="1000"/>
              </a:spcBef>
              <a:spcAft>
                <a:spcPts val="200"/>
              </a:spcAft>
              <a:buChar char="•"/>
            </a:pPr>
            <a:r>
              <a:rPr lang="en-US" dirty="0"/>
              <a:t>Show how GPU scales well to increasing input.</a:t>
            </a:r>
            <a:endParaRPr lang="en-US" dirty="0">
              <a:cs typeface="Calibri"/>
            </a:endParaRPr>
          </a:p>
          <a:p>
            <a:pPr marL="383540" indent="-383540">
              <a:lnSpc>
                <a:spcPct val="94000"/>
              </a:lnSpc>
              <a:spcBef>
                <a:spcPts val="1000"/>
              </a:spcBef>
              <a:spcAft>
                <a:spcPts val="200"/>
              </a:spcAft>
              <a:buChar char="•"/>
            </a:pPr>
            <a:r>
              <a:rPr lang="en-US" dirty="0"/>
              <a:t>Show PSO is a natural problem to fit the SIMD architecture.</a:t>
            </a:r>
            <a:endParaRPr lang="en-US" dirty="0">
              <a:cs typeface="Calibri"/>
            </a:endParaRPr>
          </a:p>
          <a:p>
            <a:pPr marL="383540" indent="-383540">
              <a:lnSpc>
                <a:spcPct val="94000"/>
              </a:lnSpc>
              <a:spcBef>
                <a:spcPts val="1000"/>
              </a:spcBef>
              <a:spcAft>
                <a:spcPts val="200"/>
              </a:spcAft>
              <a:buChar char="•"/>
            </a:pPr>
            <a:r>
              <a:rPr lang="en-US" dirty="0"/>
              <a:t>Show that GPGPU is powerful and ready to use for general purpose problems.</a:t>
            </a:r>
          </a:p>
        </p:txBody>
      </p:sp>
      <p:sp>
        <p:nvSpPr>
          <p:cNvPr id="4" name="Slide Number Placeholder 3"/>
          <p:cNvSpPr>
            <a:spLocks noGrp="1"/>
          </p:cNvSpPr>
          <p:nvPr>
            <p:ph type="sldNum" sz="quarter" idx="5"/>
          </p:nvPr>
        </p:nvSpPr>
        <p:spPr/>
        <p:txBody>
          <a:bodyPr/>
          <a:lstStyle/>
          <a:p>
            <a:fld id="{E75197A2-925C-49C6-BF82-027C74A44462}" type="slidenum">
              <a:rPr lang="en-US"/>
              <a:t>14</a:t>
            </a:fld>
            <a:endParaRPr lang="en-US"/>
          </a:p>
        </p:txBody>
      </p:sp>
    </p:spTree>
    <p:extLst>
      <p:ext uri="{BB962C8B-B14F-4D97-AF65-F5344CB8AC3E}">
        <p14:creationId xmlns:p14="http://schemas.microsoft.com/office/powerpoint/2010/main" val="1575061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3540" indent="-383540">
              <a:lnSpc>
                <a:spcPct val="94000"/>
              </a:lnSpc>
              <a:spcBef>
                <a:spcPts val="1000"/>
              </a:spcBef>
              <a:spcAft>
                <a:spcPts val="200"/>
              </a:spcAft>
              <a:buChar char="•"/>
            </a:pPr>
            <a:r>
              <a:rPr lang="en-US" dirty="0"/>
              <a:t>Particle Swam Optimization (PSO) is an AI optimization algorithm inspired by bird flocking </a:t>
            </a:r>
            <a:r>
              <a:rPr lang="en-US"/>
              <a:t>behavior.</a:t>
            </a:r>
          </a:p>
          <a:p>
            <a:pPr marL="383540" indent="-383540">
              <a:lnSpc>
                <a:spcPct val="94000"/>
              </a:lnSpc>
              <a:spcBef>
                <a:spcPts val="1000"/>
              </a:spcBef>
              <a:spcAft>
                <a:spcPts val="200"/>
              </a:spcAft>
              <a:buChar char="•"/>
            </a:pPr>
            <a:r>
              <a:rPr lang="en-US" dirty="0"/>
              <a:t>An optimization algorithm is one in which a global optimal value is unknown but would be ideal to find. However in many such problems, a very good local optimal solution is sufficient.</a:t>
            </a:r>
            <a:endParaRPr lang="en-US" dirty="0">
              <a:cs typeface="Calibri"/>
            </a:endParaRPr>
          </a:p>
          <a:p>
            <a:pPr marL="383540" indent="-383540">
              <a:lnSpc>
                <a:spcPct val="94000"/>
              </a:lnSpc>
              <a:spcBef>
                <a:spcPts val="1000"/>
              </a:spcBef>
              <a:spcAft>
                <a:spcPts val="200"/>
              </a:spcAft>
              <a:buChar char="•"/>
            </a:pPr>
            <a:r>
              <a:rPr lang="en-US" dirty="0"/>
              <a:t>Each particle is thought of as to act like an independent agent. Considering information available to it to decide on the best direction to take in a search space.</a:t>
            </a:r>
            <a:endParaRPr lang="en-US" dirty="0">
              <a:cs typeface="Calibri"/>
            </a:endParaRPr>
          </a:p>
          <a:p>
            <a:pPr marL="383540" indent="-383540">
              <a:lnSpc>
                <a:spcPct val="94000"/>
              </a:lnSpc>
              <a:spcBef>
                <a:spcPts val="1000"/>
              </a:spcBef>
              <a:spcAft>
                <a:spcPts val="200"/>
              </a:spcAft>
              <a:buChar char="•"/>
            </a:pPr>
            <a:r>
              <a:rPr lang="en-US" dirty="0"/>
              <a:t>A fitness function needs to be known or available as a black box to process new values generated through.</a:t>
            </a:r>
            <a:endParaRPr lang="en-US" dirty="0">
              <a:cs typeface="Calibri"/>
            </a:endParaRPr>
          </a:p>
          <a:p>
            <a:pPr marL="383540" indent="-383540">
              <a:lnSpc>
                <a:spcPct val="94000"/>
              </a:lnSpc>
              <a:spcBef>
                <a:spcPts val="1000"/>
              </a:spcBef>
              <a:spcAft>
                <a:spcPts val="200"/>
              </a:spcAft>
              <a:buChar char="•"/>
            </a:pPr>
            <a:r>
              <a:rPr lang="en-US" dirty="0"/>
              <a:t>The first implementation was the "</a:t>
            </a:r>
            <a:r>
              <a:rPr lang="en-US" dirty="0" err="1"/>
              <a:t>Boids</a:t>
            </a:r>
            <a:r>
              <a:rPr lang="en-US" dirty="0"/>
              <a:t>" application [2]. It demonstrates the use of PSO on bird like objects which consider neighbors information to decide on how to update itself. However, it does not consider the global flock information like most PSOs would.</a:t>
            </a:r>
            <a:endParaRPr lang="en-US" dirty="0">
              <a:cs typeface="Calibri"/>
            </a:endParaRPr>
          </a:p>
        </p:txBody>
      </p:sp>
      <p:sp>
        <p:nvSpPr>
          <p:cNvPr id="4" name="Slide Number Placeholder 3"/>
          <p:cNvSpPr>
            <a:spLocks noGrp="1"/>
          </p:cNvSpPr>
          <p:nvPr>
            <p:ph type="sldNum" sz="quarter" idx="5"/>
          </p:nvPr>
        </p:nvSpPr>
        <p:spPr/>
        <p:txBody>
          <a:bodyPr/>
          <a:lstStyle/>
          <a:p>
            <a:fld id="{E75197A2-925C-49C6-BF82-027C74A44462}" type="slidenum">
              <a:rPr lang="en-US"/>
              <a:t>3</a:t>
            </a:fld>
            <a:endParaRPr lang="en-US"/>
          </a:p>
        </p:txBody>
      </p:sp>
    </p:spTree>
    <p:extLst>
      <p:ext uri="{BB962C8B-B14F-4D97-AF65-F5344CB8AC3E}">
        <p14:creationId xmlns:p14="http://schemas.microsoft.com/office/powerpoint/2010/main" val="1029716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3540" indent="-383540">
              <a:lnSpc>
                <a:spcPct val="94000"/>
              </a:lnSpc>
              <a:spcBef>
                <a:spcPts val="1000"/>
              </a:spcBef>
              <a:spcAft>
                <a:spcPts val="200"/>
              </a:spcAft>
              <a:buChar char="•"/>
            </a:pPr>
            <a:r>
              <a:rPr lang="en-US" dirty="0"/>
              <a:t>The CPU implementation takes the naive approach of evaluating each particle one after another, serially.</a:t>
            </a:r>
          </a:p>
          <a:p>
            <a:pPr marL="383540" indent="-383540">
              <a:lnSpc>
                <a:spcPct val="94000"/>
              </a:lnSpc>
              <a:spcBef>
                <a:spcPts val="1000"/>
              </a:spcBef>
              <a:spcAft>
                <a:spcPts val="200"/>
              </a:spcAft>
              <a:buChar char="•"/>
            </a:pPr>
            <a:r>
              <a:rPr lang="en-US" dirty="0"/>
              <a:t>This works well or is the only possible method for many problems.</a:t>
            </a:r>
            <a:endParaRPr lang="en-US" dirty="0">
              <a:cs typeface="Calibri"/>
            </a:endParaRPr>
          </a:p>
          <a:p>
            <a:pPr marL="383540" indent="-383540">
              <a:lnSpc>
                <a:spcPct val="94000"/>
              </a:lnSpc>
              <a:spcBef>
                <a:spcPts val="1000"/>
              </a:spcBef>
              <a:spcAft>
                <a:spcPts val="200"/>
              </a:spcAft>
              <a:buChar char="•"/>
            </a:pPr>
            <a:r>
              <a:rPr lang="en-US" dirty="0"/>
              <a:t>Issues arising from sharing memory are not a problem, which can cause undefined performance.</a:t>
            </a:r>
          </a:p>
        </p:txBody>
      </p:sp>
      <p:sp>
        <p:nvSpPr>
          <p:cNvPr id="4" name="Slide Number Placeholder 3"/>
          <p:cNvSpPr>
            <a:spLocks noGrp="1"/>
          </p:cNvSpPr>
          <p:nvPr>
            <p:ph type="sldNum" sz="quarter" idx="5"/>
          </p:nvPr>
        </p:nvSpPr>
        <p:spPr/>
        <p:txBody>
          <a:bodyPr/>
          <a:lstStyle/>
          <a:p>
            <a:fld id="{E75197A2-925C-49C6-BF82-027C74A44462}" type="slidenum">
              <a:rPr lang="en-US"/>
              <a:t>4</a:t>
            </a:fld>
            <a:endParaRPr lang="en-US"/>
          </a:p>
        </p:txBody>
      </p:sp>
    </p:spTree>
    <p:extLst>
      <p:ext uri="{BB962C8B-B14F-4D97-AF65-F5344CB8AC3E}">
        <p14:creationId xmlns:p14="http://schemas.microsoft.com/office/powerpoint/2010/main" val="2108390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3540" indent="-383540">
              <a:lnSpc>
                <a:spcPct val="94000"/>
              </a:lnSpc>
              <a:spcBef>
                <a:spcPts val="1000"/>
              </a:spcBef>
              <a:spcAft>
                <a:spcPts val="200"/>
              </a:spcAft>
              <a:buChar char="•"/>
            </a:pPr>
            <a:r>
              <a:rPr lang="en-US" dirty="0"/>
              <a:t>Issue is that this paper is now really comparing a serial SISD approach to a parallel SIMD approach.</a:t>
            </a:r>
          </a:p>
          <a:p>
            <a:pPr marL="383540" indent="-383540">
              <a:lnSpc>
                <a:spcPct val="94000"/>
              </a:lnSpc>
              <a:spcBef>
                <a:spcPts val="1000"/>
              </a:spcBef>
              <a:spcAft>
                <a:spcPts val="200"/>
              </a:spcAft>
              <a:buChar char="•"/>
            </a:pPr>
            <a:r>
              <a:rPr lang="en-US" dirty="0"/>
              <a:t>This is still a interesting thing to investigate, if somewhat obvious.</a:t>
            </a:r>
            <a:endParaRPr lang="en-US" dirty="0">
              <a:cs typeface="Calibri"/>
            </a:endParaRPr>
          </a:p>
          <a:p>
            <a:pPr marL="383540" indent="-383540">
              <a:lnSpc>
                <a:spcPct val="94000"/>
              </a:lnSpc>
              <a:spcBef>
                <a:spcPts val="1000"/>
              </a:spcBef>
              <a:spcAft>
                <a:spcPts val="200"/>
              </a:spcAft>
              <a:buChar char="•"/>
            </a:pPr>
            <a:r>
              <a:rPr lang="en-US" dirty="0"/>
              <a:t>Still shows PSO can be mapped to SIMD architecture with a performance increase.</a:t>
            </a:r>
            <a:endParaRPr lang="en-US" dirty="0">
              <a:cs typeface="Calibri"/>
            </a:endParaRPr>
          </a:p>
          <a:p>
            <a:pPr marL="383540" indent="-383540">
              <a:lnSpc>
                <a:spcPct val="94000"/>
              </a:lnSpc>
              <a:spcBef>
                <a:spcPts val="1000"/>
              </a:spcBef>
              <a:spcAft>
                <a:spcPts val="200"/>
              </a:spcAft>
              <a:buChar char="•"/>
            </a:pPr>
            <a:r>
              <a:rPr lang="en-US" dirty="0"/>
              <a:t>Interesting to compare parallel CPU with parallel GPU versions.</a:t>
            </a:r>
            <a:endParaRPr lang="en-US" dirty="0">
              <a:cs typeface="Calibri"/>
            </a:endParaRPr>
          </a:p>
          <a:p>
            <a:pPr marL="383540" indent="-383540">
              <a:lnSpc>
                <a:spcPct val="94000"/>
              </a:lnSpc>
              <a:spcBef>
                <a:spcPts val="1000"/>
              </a:spcBef>
              <a:spcAft>
                <a:spcPts val="200"/>
              </a:spcAft>
              <a:buChar char="•"/>
            </a:pPr>
            <a:r>
              <a:rPr lang="en-US" dirty="0"/>
              <a:t>CPU application could apply MIMD, with something like OpenMP.</a:t>
            </a:r>
            <a:endParaRPr lang="en-US" dirty="0">
              <a:cs typeface="Calibri"/>
            </a:endParaRPr>
          </a:p>
          <a:p>
            <a:pPr marL="383540" indent="-383540">
              <a:lnSpc>
                <a:spcPct val="94000"/>
              </a:lnSpc>
              <a:spcBef>
                <a:spcPts val="1000"/>
              </a:spcBef>
              <a:spcAft>
                <a:spcPts val="200"/>
              </a:spcAft>
              <a:buChar char="•"/>
            </a:pPr>
            <a:r>
              <a:rPr lang="en-US" dirty="0"/>
              <a:t>Or most interestingly a could apply SIMD on CPU, with a SIMD </a:t>
            </a:r>
            <a:r>
              <a:rPr lang="en-US" dirty="0" err="1"/>
              <a:t>intrisics</a:t>
            </a:r>
            <a:r>
              <a:rPr lang="en-US" dirty="0"/>
              <a:t> wrapper class like </a:t>
            </a:r>
            <a:r>
              <a:rPr lang="en-US" dirty="0" err="1"/>
              <a:t>libsimdpp</a:t>
            </a:r>
            <a:r>
              <a:rPr lang="en-US" dirty="0"/>
              <a:t>. Only certain CPUs will support.</a:t>
            </a:r>
            <a:endParaRPr lang="en-US" dirty="0">
              <a:cs typeface="Calibri"/>
            </a:endParaRPr>
          </a:p>
        </p:txBody>
      </p:sp>
      <p:sp>
        <p:nvSpPr>
          <p:cNvPr id="4" name="Slide Number Placeholder 3"/>
          <p:cNvSpPr>
            <a:spLocks noGrp="1"/>
          </p:cNvSpPr>
          <p:nvPr>
            <p:ph type="sldNum" sz="quarter" idx="5"/>
          </p:nvPr>
        </p:nvSpPr>
        <p:spPr/>
        <p:txBody>
          <a:bodyPr/>
          <a:lstStyle/>
          <a:p>
            <a:fld id="{E75197A2-925C-49C6-BF82-027C74A44462}" type="slidenum">
              <a:rPr lang="en-US"/>
              <a:t>5</a:t>
            </a:fld>
            <a:endParaRPr lang="en-US"/>
          </a:p>
        </p:txBody>
      </p:sp>
    </p:spTree>
    <p:extLst>
      <p:ext uri="{BB962C8B-B14F-4D97-AF65-F5344CB8AC3E}">
        <p14:creationId xmlns:p14="http://schemas.microsoft.com/office/powerpoint/2010/main" val="3987503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3540" indent="-383540">
              <a:lnSpc>
                <a:spcPct val="94000"/>
              </a:lnSpc>
              <a:spcBef>
                <a:spcPts val="1000"/>
              </a:spcBef>
              <a:spcAft>
                <a:spcPts val="200"/>
              </a:spcAft>
              <a:buChar char="•"/>
            </a:pPr>
            <a:r>
              <a:rPr lang="en-US" dirty="0"/>
              <a:t>When multiple data requires the same processing applied to it, SIMD architectures can be used.</a:t>
            </a:r>
          </a:p>
          <a:p>
            <a:pPr marL="383540" indent="-383540">
              <a:lnSpc>
                <a:spcPct val="94000"/>
              </a:lnSpc>
              <a:spcBef>
                <a:spcPts val="1000"/>
              </a:spcBef>
              <a:spcAft>
                <a:spcPts val="200"/>
              </a:spcAft>
              <a:buChar char="•"/>
            </a:pPr>
            <a:r>
              <a:rPr lang="en-US" dirty="0"/>
              <a:t>Data can be processed in parallel across multiple compute units.</a:t>
            </a:r>
            <a:endParaRPr lang="en-US" dirty="0">
              <a:cs typeface="Calibri"/>
            </a:endParaRPr>
          </a:p>
          <a:p>
            <a:pPr marL="383540" indent="-383540">
              <a:lnSpc>
                <a:spcPct val="94000"/>
              </a:lnSpc>
              <a:spcBef>
                <a:spcPts val="1000"/>
              </a:spcBef>
              <a:spcAft>
                <a:spcPts val="200"/>
              </a:spcAft>
              <a:buChar char="•"/>
            </a:pPr>
            <a:r>
              <a:rPr lang="en-US" dirty="0"/>
              <a:t>All compute units draw from the same instruction set/program which is applied to the data.</a:t>
            </a:r>
            <a:endParaRPr lang="en-US" dirty="0">
              <a:cs typeface="Calibri"/>
            </a:endParaRPr>
          </a:p>
          <a:p>
            <a:pPr marL="383540" indent="-383540">
              <a:lnSpc>
                <a:spcPct val="94000"/>
              </a:lnSpc>
              <a:spcBef>
                <a:spcPts val="1000"/>
              </a:spcBef>
              <a:spcAft>
                <a:spcPts val="200"/>
              </a:spcAft>
              <a:buChar char="•"/>
            </a:pPr>
            <a:r>
              <a:rPr lang="en-US" dirty="0"/>
              <a:t>Conventional use in graphics, where millions of pixels require compute, all with the same shader program.</a:t>
            </a:r>
            <a:endParaRPr lang="en-US" dirty="0">
              <a:cs typeface="Calibri"/>
            </a:endParaRPr>
          </a:p>
          <a:p>
            <a:pPr marL="383540" indent="-383540">
              <a:lnSpc>
                <a:spcPct val="94000"/>
              </a:lnSpc>
              <a:spcBef>
                <a:spcPts val="1000"/>
              </a:spcBef>
              <a:spcAft>
                <a:spcPts val="200"/>
              </a:spcAft>
              <a:buChar char="•"/>
            </a:pPr>
            <a:r>
              <a:rPr lang="en-US" dirty="0"/>
              <a:t>Expected to scale well.</a:t>
            </a:r>
          </a:p>
        </p:txBody>
      </p:sp>
      <p:sp>
        <p:nvSpPr>
          <p:cNvPr id="4" name="Slide Number Placeholder 3"/>
          <p:cNvSpPr>
            <a:spLocks noGrp="1"/>
          </p:cNvSpPr>
          <p:nvPr>
            <p:ph type="sldNum" sz="quarter" idx="5"/>
          </p:nvPr>
        </p:nvSpPr>
        <p:spPr/>
        <p:txBody>
          <a:bodyPr/>
          <a:lstStyle/>
          <a:p>
            <a:fld id="{E75197A2-925C-49C6-BF82-027C74A44462}" type="slidenum">
              <a:rPr lang="en-US"/>
              <a:t>6</a:t>
            </a:fld>
            <a:endParaRPr lang="en-US"/>
          </a:p>
        </p:txBody>
      </p:sp>
    </p:spTree>
    <p:extLst>
      <p:ext uri="{BB962C8B-B14F-4D97-AF65-F5344CB8AC3E}">
        <p14:creationId xmlns:p14="http://schemas.microsoft.com/office/powerpoint/2010/main" val="3030840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3540" indent="-383540">
              <a:lnSpc>
                <a:spcPct val="94000"/>
              </a:lnSpc>
              <a:spcBef>
                <a:spcPts val="1000"/>
              </a:spcBef>
              <a:spcAft>
                <a:spcPts val="200"/>
              </a:spcAft>
              <a:buChar char="•"/>
            </a:pPr>
            <a:r>
              <a:rPr lang="en-US" dirty="0"/>
              <a:t>The general purpose graphics programming framework CUDA is used. Restricted to </a:t>
            </a:r>
            <a:r>
              <a:rPr lang="en-US" dirty="0" err="1"/>
              <a:t>Nvidea</a:t>
            </a:r>
            <a:r>
              <a:rPr lang="en-US" dirty="0"/>
              <a:t> hardware.</a:t>
            </a:r>
          </a:p>
          <a:p>
            <a:pPr marL="383540" indent="-383540">
              <a:lnSpc>
                <a:spcPct val="94000"/>
              </a:lnSpc>
              <a:spcBef>
                <a:spcPts val="1000"/>
              </a:spcBef>
              <a:spcAft>
                <a:spcPts val="200"/>
              </a:spcAft>
              <a:buChar char="•"/>
            </a:pPr>
            <a:r>
              <a:rPr lang="en-US" dirty="0"/>
              <a:t>The SIMD architecture seems to naturally fit particle swarm optimization really well.</a:t>
            </a:r>
            <a:endParaRPr lang="en-US" dirty="0">
              <a:cs typeface="Calibri"/>
            </a:endParaRPr>
          </a:p>
          <a:p>
            <a:pPr marL="383540" indent="-383540">
              <a:lnSpc>
                <a:spcPct val="94000"/>
              </a:lnSpc>
              <a:spcBef>
                <a:spcPts val="1000"/>
              </a:spcBef>
              <a:spcAft>
                <a:spcPts val="200"/>
              </a:spcAft>
              <a:buChar char="•"/>
            </a:pPr>
            <a:r>
              <a:rPr lang="en-US" dirty="0"/>
              <a:t>Each particle is independent of one another, only some memory shared between </a:t>
            </a:r>
            <a:r>
              <a:rPr lang="en-US" dirty="0" err="1"/>
              <a:t>neighbouring</a:t>
            </a:r>
            <a:r>
              <a:rPr lang="en-US" dirty="0"/>
              <a:t> particles(</a:t>
            </a:r>
            <a:endParaRPr lang="en-US" dirty="0">
              <a:cs typeface="Calibri"/>
            </a:endParaRPr>
          </a:p>
          <a:p>
            <a:pPr marL="383540" indent="-383540">
              <a:lnSpc>
                <a:spcPct val="94000"/>
              </a:lnSpc>
              <a:spcBef>
                <a:spcPts val="1000"/>
              </a:spcBef>
              <a:spcAft>
                <a:spcPts val="200"/>
              </a:spcAft>
              <a:buChar char="•"/>
            </a:pPr>
            <a:r>
              <a:rPr lang="en-US" dirty="0"/>
              <a:t>The same algorithm/instructions applied across all different particles, each a different piece of data.</a:t>
            </a:r>
            <a:endParaRPr lang="en-US" dirty="0">
              <a:cs typeface="Calibri"/>
            </a:endParaRPr>
          </a:p>
          <a:p>
            <a:pPr marL="383540" indent="-383540">
              <a:lnSpc>
                <a:spcPct val="94000"/>
              </a:lnSpc>
              <a:spcBef>
                <a:spcPts val="1000"/>
              </a:spcBef>
              <a:spcAft>
                <a:spcPts val="200"/>
              </a:spcAft>
              <a:buChar char="•"/>
            </a:pPr>
            <a:r>
              <a:rPr lang="en-US" dirty="0"/>
              <a:t>Just requires a barrier/wait at end for all parallel processing to finish before starting the next iteration.</a:t>
            </a:r>
          </a:p>
        </p:txBody>
      </p:sp>
      <p:sp>
        <p:nvSpPr>
          <p:cNvPr id="4" name="Slide Number Placeholder 3"/>
          <p:cNvSpPr>
            <a:spLocks noGrp="1"/>
          </p:cNvSpPr>
          <p:nvPr>
            <p:ph type="sldNum" sz="quarter" idx="5"/>
          </p:nvPr>
        </p:nvSpPr>
        <p:spPr/>
        <p:txBody>
          <a:bodyPr/>
          <a:lstStyle/>
          <a:p>
            <a:fld id="{E75197A2-925C-49C6-BF82-027C74A44462}" type="slidenum">
              <a:rPr lang="en-US"/>
              <a:t>7</a:t>
            </a:fld>
            <a:endParaRPr lang="en-US"/>
          </a:p>
        </p:txBody>
      </p:sp>
    </p:spTree>
    <p:extLst>
      <p:ext uri="{BB962C8B-B14F-4D97-AF65-F5344CB8AC3E}">
        <p14:creationId xmlns:p14="http://schemas.microsoft.com/office/powerpoint/2010/main" val="2429469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3540" indent="-383540">
              <a:lnSpc>
                <a:spcPct val="94000"/>
              </a:lnSpc>
              <a:spcBef>
                <a:spcPts val="1000"/>
              </a:spcBef>
              <a:spcAft>
                <a:spcPts val="200"/>
              </a:spcAft>
              <a:buChar char="•"/>
            </a:pPr>
            <a:r>
              <a:rPr lang="en-US" dirty="0"/>
              <a:t>I would suggest another interesting area to investigate would be in the methods of programming the GPU.</a:t>
            </a:r>
          </a:p>
          <a:p>
            <a:pPr marL="383540" indent="-383540">
              <a:lnSpc>
                <a:spcPct val="94000"/>
              </a:lnSpc>
              <a:spcBef>
                <a:spcPts val="1000"/>
              </a:spcBef>
              <a:spcAft>
                <a:spcPts val="200"/>
              </a:spcAft>
              <a:buChar char="•"/>
            </a:pPr>
            <a:r>
              <a:rPr lang="en-US" dirty="0"/>
              <a:t>OpenCL is an obvious alternative to CUDA. Another GPGPU framework, with </a:t>
            </a:r>
            <a:r>
              <a:rPr lang="en-US" dirty="0" err="1"/>
              <a:t>argueably</a:t>
            </a:r>
            <a:r>
              <a:rPr lang="en-US" dirty="0"/>
              <a:t> better features and performance.</a:t>
            </a:r>
            <a:endParaRPr lang="en-US" dirty="0">
              <a:cs typeface="Calibri"/>
            </a:endParaRPr>
          </a:p>
          <a:p>
            <a:pPr marL="383540" indent="-383540">
              <a:lnSpc>
                <a:spcPct val="94000"/>
              </a:lnSpc>
              <a:spcBef>
                <a:spcPts val="1000"/>
              </a:spcBef>
              <a:spcAft>
                <a:spcPts val="200"/>
              </a:spcAft>
              <a:buChar char="•"/>
            </a:pPr>
            <a:r>
              <a:rPr lang="en-US" dirty="0"/>
              <a:t>Another could be to use a true graphics API, like OpenGL. Then making PSO into graphical concepts, processed through the graphics pipeline, then results output to a custom framebuffer rather than rendered to a screen.</a:t>
            </a:r>
            <a:endParaRPr lang="en-US" dirty="0">
              <a:cs typeface="Calibri"/>
            </a:endParaRPr>
          </a:p>
          <a:p>
            <a:pPr marL="383540" indent="-383540">
              <a:lnSpc>
                <a:spcPct val="94000"/>
              </a:lnSpc>
              <a:spcBef>
                <a:spcPts val="1000"/>
              </a:spcBef>
              <a:spcAft>
                <a:spcPts val="200"/>
              </a:spcAft>
              <a:buChar char="•"/>
            </a:pPr>
            <a:r>
              <a:rPr lang="en-US" dirty="0"/>
              <a:t>I could see this working something like having a texture of particles. Particles can access </a:t>
            </a:r>
            <a:r>
              <a:rPr lang="en-US" dirty="0" err="1"/>
              <a:t>neighbouring</a:t>
            </a:r>
            <a:r>
              <a:rPr lang="en-US" dirty="0"/>
              <a:t> particles data. An algorithm defined in shader applied to each </a:t>
            </a:r>
            <a:r>
              <a:rPr lang="en-US" dirty="0" err="1"/>
              <a:t>fragement</a:t>
            </a:r>
            <a:r>
              <a:rPr lang="en-US" dirty="0"/>
              <a:t>/particle. Default RGBA channels can be used to hold position, direction, speed.</a:t>
            </a:r>
            <a:endParaRPr lang="en-US" dirty="0">
              <a:cs typeface="Calibri"/>
            </a:endParaRPr>
          </a:p>
        </p:txBody>
      </p:sp>
      <p:sp>
        <p:nvSpPr>
          <p:cNvPr id="4" name="Slide Number Placeholder 3"/>
          <p:cNvSpPr>
            <a:spLocks noGrp="1"/>
          </p:cNvSpPr>
          <p:nvPr>
            <p:ph type="sldNum" sz="quarter" idx="5"/>
          </p:nvPr>
        </p:nvSpPr>
        <p:spPr/>
        <p:txBody>
          <a:bodyPr/>
          <a:lstStyle/>
          <a:p>
            <a:fld id="{E75197A2-925C-49C6-BF82-027C74A44462}" type="slidenum">
              <a:rPr lang="en-US"/>
              <a:t>8</a:t>
            </a:fld>
            <a:endParaRPr lang="en-US"/>
          </a:p>
        </p:txBody>
      </p:sp>
    </p:spTree>
    <p:extLst>
      <p:ext uri="{BB962C8B-B14F-4D97-AF65-F5344CB8AC3E}">
        <p14:creationId xmlns:p14="http://schemas.microsoft.com/office/powerpoint/2010/main" val="1738044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3540" indent="-383540">
              <a:lnSpc>
                <a:spcPct val="94000"/>
              </a:lnSpc>
              <a:spcBef>
                <a:spcPts val="1000"/>
              </a:spcBef>
              <a:spcAft>
                <a:spcPts val="200"/>
              </a:spcAft>
              <a:buChar char="•"/>
            </a:pPr>
            <a:r>
              <a:rPr lang="en-US" dirty="0"/>
              <a:t>In the paper, they develop a partial GPU implementation. This only parallelizes the fitness function calculation.</a:t>
            </a:r>
          </a:p>
          <a:p>
            <a:pPr marL="383540" indent="-383540">
              <a:lnSpc>
                <a:spcPct val="94000"/>
              </a:lnSpc>
              <a:spcBef>
                <a:spcPts val="1000"/>
              </a:spcBef>
              <a:spcAft>
                <a:spcPts val="200"/>
              </a:spcAft>
              <a:buChar char="•"/>
            </a:pPr>
            <a:r>
              <a:rPr lang="en-US" dirty="0"/>
              <a:t>In the full GPU implementation, the initialization, fitness and updating are all parallelized on the GPU.</a:t>
            </a:r>
            <a:endParaRPr lang="en-US" dirty="0">
              <a:cs typeface="Calibri"/>
            </a:endParaRPr>
          </a:p>
          <a:p>
            <a:pPr marL="383540" indent="-383540">
              <a:lnSpc>
                <a:spcPct val="94000"/>
              </a:lnSpc>
              <a:spcBef>
                <a:spcPts val="1000"/>
              </a:spcBef>
              <a:spcAft>
                <a:spcPts val="200"/>
              </a:spcAft>
              <a:buChar char="•"/>
            </a:pPr>
            <a:r>
              <a:rPr lang="en-US" dirty="0"/>
              <a:t>Demonstrates overhead of CPU, GPU communication and why best to avoid.</a:t>
            </a:r>
            <a:endParaRPr lang="en-US" dirty="0">
              <a:cs typeface="Calibri"/>
            </a:endParaRPr>
          </a:p>
        </p:txBody>
      </p:sp>
      <p:sp>
        <p:nvSpPr>
          <p:cNvPr id="4" name="Slide Number Placeholder 3"/>
          <p:cNvSpPr>
            <a:spLocks noGrp="1"/>
          </p:cNvSpPr>
          <p:nvPr>
            <p:ph type="sldNum" sz="quarter" idx="5"/>
          </p:nvPr>
        </p:nvSpPr>
        <p:spPr/>
        <p:txBody>
          <a:bodyPr/>
          <a:lstStyle/>
          <a:p>
            <a:fld id="{E75197A2-925C-49C6-BF82-027C74A44462}" type="slidenum">
              <a:rPr lang="en-US"/>
              <a:t>9</a:t>
            </a:fld>
            <a:endParaRPr lang="en-US"/>
          </a:p>
        </p:txBody>
      </p:sp>
    </p:spTree>
    <p:extLst>
      <p:ext uri="{BB962C8B-B14F-4D97-AF65-F5344CB8AC3E}">
        <p14:creationId xmlns:p14="http://schemas.microsoft.com/office/powerpoint/2010/main" val="2220032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3540" indent="-383540">
              <a:lnSpc>
                <a:spcPct val="94000"/>
              </a:lnSpc>
              <a:spcBef>
                <a:spcPts val="1000"/>
              </a:spcBef>
              <a:spcAft>
                <a:spcPts val="200"/>
              </a:spcAft>
              <a:buChar char="•"/>
            </a:pPr>
            <a:r>
              <a:rPr lang="en-US" dirty="0"/>
              <a:t>4 different algorithm where run with the implementations and </a:t>
            </a:r>
            <a:r>
              <a:rPr lang="en-US" dirty="0" err="1"/>
              <a:t>analysed</a:t>
            </a:r>
            <a:r>
              <a:rPr lang="en-US" dirty="0"/>
              <a:t>.</a:t>
            </a:r>
          </a:p>
          <a:p>
            <a:pPr marL="383540" indent="-383540">
              <a:lnSpc>
                <a:spcPct val="94000"/>
              </a:lnSpc>
              <a:spcBef>
                <a:spcPts val="1000"/>
              </a:spcBef>
              <a:spcAft>
                <a:spcPts val="200"/>
              </a:spcAft>
              <a:buChar char="•"/>
            </a:pPr>
            <a:r>
              <a:rPr lang="en-US" dirty="0"/>
              <a:t>The algorithms are used to verify results. The algorithms have different levels of complexity.</a:t>
            </a:r>
          </a:p>
          <a:p>
            <a:pPr marL="383540" indent="-383540">
              <a:lnSpc>
                <a:spcPct val="94000"/>
              </a:lnSpc>
              <a:spcBef>
                <a:spcPts val="1000"/>
              </a:spcBef>
              <a:spcAft>
                <a:spcPts val="200"/>
              </a:spcAft>
              <a:buChar char="•"/>
            </a:pPr>
            <a:r>
              <a:rPr lang="en-US" dirty="0"/>
              <a:t>Sphere, </a:t>
            </a:r>
            <a:r>
              <a:rPr lang="en-US" dirty="0" err="1"/>
              <a:t>Rosenbrock</a:t>
            </a:r>
            <a:r>
              <a:rPr lang="en-US" dirty="0"/>
              <a:t>, </a:t>
            </a:r>
            <a:r>
              <a:rPr lang="en-US" dirty="0" err="1"/>
              <a:t>Griewank</a:t>
            </a:r>
            <a:r>
              <a:rPr lang="en-US" dirty="0"/>
              <a:t>, Ackley.</a:t>
            </a:r>
          </a:p>
        </p:txBody>
      </p:sp>
      <p:sp>
        <p:nvSpPr>
          <p:cNvPr id="4" name="Slide Number Placeholder 3"/>
          <p:cNvSpPr>
            <a:spLocks noGrp="1"/>
          </p:cNvSpPr>
          <p:nvPr>
            <p:ph type="sldNum" sz="quarter" idx="5"/>
          </p:nvPr>
        </p:nvSpPr>
        <p:spPr/>
        <p:txBody>
          <a:bodyPr/>
          <a:lstStyle/>
          <a:p>
            <a:fld id="{E75197A2-925C-49C6-BF82-027C74A44462}" type="slidenum">
              <a:rPr lang="en-US"/>
              <a:t>10</a:t>
            </a:fld>
            <a:endParaRPr lang="en-US"/>
          </a:p>
        </p:txBody>
      </p:sp>
    </p:spTree>
    <p:extLst>
      <p:ext uri="{BB962C8B-B14F-4D97-AF65-F5344CB8AC3E}">
        <p14:creationId xmlns:p14="http://schemas.microsoft.com/office/powerpoint/2010/main" val="2328260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12/4/2018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12/4/2018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dirty="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dirty="0"/>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dirty="0"/>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12/4/2018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12/4/2018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12/4/2018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a:t>Parallel particle swarm optimization on a graphics processing unit with application to trajectory optimization</a:t>
            </a:r>
          </a:p>
        </p:txBody>
      </p:sp>
      <p:sp>
        <p:nvSpPr>
          <p:cNvPr id="3" name="Subtitle 2"/>
          <p:cNvSpPr>
            <a:spLocks noGrp="1"/>
          </p:cNvSpPr>
          <p:nvPr>
            <p:ph type="subTitle" idx="1"/>
          </p:nvPr>
        </p:nvSpPr>
        <p:spPr/>
        <p:txBody>
          <a:bodyPr vert="horz" lIns="91440" tIns="45720" rIns="91440" bIns="45720" rtlCol="0" anchor="t">
            <a:normAutofit/>
          </a:bodyPr>
          <a:lstStyle/>
          <a:p>
            <a:r>
              <a:rPr lang="en-US"/>
              <a:t>Harri Renney</a:t>
            </a:r>
          </a:p>
        </p:txBody>
      </p:sp>
    </p:spTree>
    <p:extLst>
      <p:ext uri="{BB962C8B-B14F-4D97-AF65-F5344CB8AC3E}">
        <p14:creationId xmlns:p14="http://schemas.microsoft.com/office/powerpoint/2010/main" val="360108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A6F4-4D46-4B19-9905-C2345B798921}"/>
              </a:ext>
            </a:extLst>
          </p:cNvPr>
          <p:cNvSpPr>
            <a:spLocks noGrp="1"/>
          </p:cNvSpPr>
          <p:nvPr>
            <p:ph type="title"/>
          </p:nvPr>
        </p:nvSpPr>
        <p:spPr>
          <a:xfrm>
            <a:off x="1371600" y="685800"/>
            <a:ext cx="9601200" cy="1485900"/>
          </a:xfrm>
        </p:spPr>
        <p:txBody>
          <a:bodyPr/>
          <a:lstStyle/>
          <a:p>
            <a:r>
              <a:rPr lang="en-US" dirty="0"/>
              <a:t>Methods Tested</a:t>
            </a:r>
          </a:p>
        </p:txBody>
      </p:sp>
      <p:sp>
        <p:nvSpPr>
          <p:cNvPr id="3" name="Content Placeholder 2">
            <a:extLst>
              <a:ext uri="{FF2B5EF4-FFF2-40B4-BE49-F238E27FC236}">
                <a16:creationId xmlns:a16="http://schemas.microsoft.com/office/drawing/2014/main" id="{87D0EE69-C15E-4416-8A70-110DCB82AA2A}"/>
              </a:ext>
            </a:extLst>
          </p:cNvPr>
          <p:cNvSpPr>
            <a:spLocks noGrp="1"/>
          </p:cNvSpPr>
          <p:nvPr>
            <p:ph idx="1"/>
          </p:nvPr>
        </p:nvSpPr>
        <p:spPr>
          <a:xfrm>
            <a:off x="1371600" y="1905000"/>
            <a:ext cx="9601200" cy="3581400"/>
          </a:xfrm>
        </p:spPr>
        <p:txBody>
          <a:bodyPr vert="horz" lIns="91440" tIns="45720" rIns="91440" bIns="45720" rtlCol="0" anchor="t">
            <a:normAutofit/>
          </a:bodyPr>
          <a:lstStyle/>
          <a:p>
            <a:pPr marL="383540" indent="-383540"/>
            <a:r>
              <a:rPr lang="en-US" dirty="0"/>
              <a:t>4 different algorithm where run with the implementations and </a:t>
            </a:r>
            <a:r>
              <a:rPr lang="en-US" dirty="0" err="1"/>
              <a:t>analysed</a:t>
            </a:r>
            <a:r>
              <a:rPr lang="en-US" dirty="0"/>
              <a:t>.</a:t>
            </a:r>
          </a:p>
          <a:p>
            <a:pPr marL="383540" indent="-383540"/>
            <a:r>
              <a:rPr lang="en-US" dirty="0"/>
              <a:t>The algorithms are used to verify results. The algorithms have different levels of complexity.</a:t>
            </a:r>
          </a:p>
          <a:p>
            <a:pPr marL="383540" indent="-383540"/>
            <a:r>
              <a:rPr lang="en-US" dirty="0"/>
              <a:t>Sphere, </a:t>
            </a:r>
            <a:r>
              <a:rPr lang="en-US" dirty="0" err="1"/>
              <a:t>Rosenbrock</a:t>
            </a:r>
            <a:r>
              <a:rPr lang="en-US" dirty="0"/>
              <a:t>, </a:t>
            </a:r>
            <a:r>
              <a:rPr lang="en-US" dirty="0" err="1"/>
              <a:t>Griewank</a:t>
            </a:r>
            <a:r>
              <a:rPr lang="en-US" dirty="0"/>
              <a:t>, Ackley.</a:t>
            </a:r>
          </a:p>
        </p:txBody>
      </p:sp>
      <p:pic>
        <p:nvPicPr>
          <p:cNvPr id="4" name="Picture 4" descr="A screenshot of a cell phone&#10;&#10;Description generated with very high confidence">
            <a:extLst>
              <a:ext uri="{FF2B5EF4-FFF2-40B4-BE49-F238E27FC236}">
                <a16:creationId xmlns:a16="http://schemas.microsoft.com/office/drawing/2014/main" id="{20C867D9-AF01-4722-8A7B-870ADEB4E907}"/>
              </a:ext>
            </a:extLst>
          </p:cNvPr>
          <p:cNvPicPr>
            <a:picLocks noChangeAspect="1"/>
          </p:cNvPicPr>
          <p:nvPr/>
        </p:nvPicPr>
        <p:blipFill>
          <a:blip r:embed="rId3"/>
          <a:stretch>
            <a:fillRect/>
          </a:stretch>
        </p:blipFill>
        <p:spPr>
          <a:xfrm>
            <a:off x="3184764" y="3814358"/>
            <a:ext cx="5959098" cy="272627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21604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246BC0D9-B4B4-4571-B70D-531E81852C87}"/>
              </a:ext>
            </a:extLst>
          </p:cNvPr>
          <p:cNvPicPr>
            <a:picLocks noChangeAspect="1"/>
          </p:cNvPicPr>
          <p:nvPr/>
        </p:nvPicPr>
        <p:blipFill>
          <a:blip r:embed="rId3"/>
          <a:stretch>
            <a:fillRect/>
          </a:stretch>
        </p:blipFill>
        <p:spPr>
          <a:xfrm>
            <a:off x="1366434" y="3843167"/>
            <a:ext cx="9988657" cy="2787938"/>
          </a:xfrm>
          <a:prstGeom prst="rect">
            <a:avLst/>
          </a:prstGeom>
          <a:ln w="88900" cap="sq" cmpd="thickThin">
            <a:solidFill>
              <a:srgbClr val="000000"/>
            </a:solidFill>
            <a:prstDash val="solid"/>
            <a:miter lim="800000"/>
          </a:ln>
          <a:effectLst>
            <a:innerShdw blurRad="76200">
              <a:srgbClr val="000000"/>
            </a:innerShdw>
          </a:effectLst>
        </p:spPr>
      </p:pic>
      <p:sp>
        <p:nvSpPr>
          <p:cNvPr id="2" name="Title 1">
            <a:extLst>
              <a:ext uri="{FF2B5EF4-FFF2-40B4-BE49-F238E27FC236}">
                <a16:creationId xmlns:a16="http://schemas.microsoft.com/office/drawing/2014/main" id="{98B8A51E-AB49-4361-B3A7-61DCF1E4ABA6}"/>
              </a:ext>
            </a:extLst>
          </p:cNvPr>
          <p:cNvSpPr>
            <a:spLocks noGrp="1"/>
          </p:cNvSpPr>
          <p:nvPr>
            <p:ph type="title"/>
          </p:nvPr>
        </p:nvSpPr>
        <p:spPr/>
        <p:txBody>
          <a:bodyPr/>
          <a:lstStyle/>
          <a:p>
            <a:r>
              <a:rPr lang="en-US" dirty="0"/>
              <a:t>Single Factor Analysis</a:t>
            </a:r>
          </a:p>
        </p:txBody>
      </p:sp>
      <p:sp>
        <p:nvSpPr>
          <p:cNvPr id="3" name="Content Placeholder 2">
            <a:extLst>
              <a:ext uri="{FF2B5EF4-FFF2-40B4-BE49-F238E27FC236}">
                <a16:creationId xmlns:a16="http://schemas.microsoft.com/office/drawing/2014/main" id="{68E095D3-1E7D-4A68-B03E-3CDC96DD0352}"/>
              </a:ext>
            </a:extLst>
          </p:cNvPr>
          <p:cNvSpPr>
            <a:spLocks noGrp="1"/>
          </p:cNvSpPr>
          <p:nvPr>
            <p:ph idx="1"/>
          </p:nvPr>
        </p:nvSpPr>
        <p:spPr>
          <a:xfrm>
            <a:off x="1371600" y="1524000"/>
            <a:ext cx="9601200" cy="3581400"/>
          </a:xfrm>
        </p:spPr>
        <p:txBody>
          <a:bodyPr vert="horz" lIns="91440" tIns="45720" rIns="91440" bIns="45720" rtlCol="0" anchor="t">
            <a:normAutofit/>
          </a:bodyPr>
          <a:lstStyle/>
          <a:p>
            <a:pPr marL="383540" indent="-383540"/>
            <a:r>
              <a:rPr lang="en-US" dirty="0"/>
              <a:t>Single parameter, the number of particles changed.</a:t>
            </a:r>
          </a:p>
          <a:p>
            <a:pPr marL="383540" indent="-383540"/>
            <a:r>
              <a:rPr lang="en-US" dirty="0"/>
              <a:t>Speed-up increases with n.</a:t>
            </a:r>
          </a:p>
          <a:p>
            <a:pPr marL="383540" indent="-383540"/>
            <a:r>
              <a:rPr lang="en-US" dirty="0"/>
              <a:t>Speed-up increase does reduce slightly. N exceeds GPU threads.</a:t>
            </a:r>
          </a:p>
          <a:p>
            <a:pPr marL="383540" indent="-383540"/>
            <a:endParaRPr lang="en-US" dirty="0"/>
          </a:p>
          <a:p>
            <a:pPr marL="383540" indent="-383540"/>
            <a:r>
              <a:rPr lang="en-US" dirty="0"/>
              <a:t>Speed-up not achieved at expense of accuracy.</a:t>
            </a:r>
          </a:p>
        </p:txBody>
      </p:sp>
    </p:spTree>
    <p:extLst>
      <p:ext uri="{BB962C8B-B14F-4D97-AF65-F5344CB8AC3E}">
        <p14:creationId xmlns:p14="http://schemas.microsoft.com/office/powerpoint/2010/main" val="205125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A51E-AB49-4361-B3A7-61DCF1E4ABA6}"/>
              </a:ext>
            </a:extLst>
          </p:cNvPr>
          <p:cNvSpPr>
            <a:spLocks noGrp="1"/>
          </p:cNvSpPr>
          <p:nvPr>
            <p:ph type="title"/>
          </p:nvPr>
        </p:nvSpPr>
        <p:spPr>
          <a:xfrm>
            <a:off x="1023562" y="685800"/>
            <a:ext cx="10493524" cy="1485900"/>
          </a:xfrm>
        </p:spPr>
        <p:txBody>
          <a:bodyPr>
            <a:normAutofit/>
          </a:bodyPr>
          <a:lstStyle/>
          <a:p>
            <a:r>
              <a:rPr lang="en-US" dirty="0"/>
              <a:t>Multiple Factor Analysis</a:t>
            </a:r>
          </a:p>
        </p:txBody>
      </p:sp>
      <p:sp>
        <p:nvSpPr>
          <p:cNvPr id="21" name="Rectangle 11">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Content Placeholder 8">
            <a:extLst>
              <a:ext uri="{FF2B5EF4-FFF2-40B4-BE49-F238E27FC236}">
                <a16:creationId xmlns:a16="http://schemas.microsoft.com/office/drawing/2014/main" id="{B364901E-B613-41F9-8F0D-75AF2B5FF4FE}"/>
              </a:ext>
            </a:extLst>
          </p:cNvPr>
          <p:cNvSpPr>
            <a:spLocks noGrp="1"/>
          </p:cNvSpPr>
          <p:nvPr>
            <p:ph idx="1"/>
          </p:nvPr>
        </p:nvSpPr>
        <p:spPr>
          <a:xfrm>
            <a:off x="1023562" y="2286000"/>
            <a:ext cx="5072437" cy="3581400"/>
          </a:xfrm>
        </p:spPr>
        <p:txBody>
          <a:bodyPr vert="horz" lIns="91440" tIns="45720" rIns="91440" bIns="45720" rtlCol="0" anchor="t">
            <a:normAutofit/>
          </a:bodyPr>
          <a:lstStyle/>
          <a:p>
            <a:pPr marL="0" indent="0">
              <a:buNone/>
            </a:pPr>
            <a:r>
              <a:rPr lang="en-US" sz="1800" dirty="0"/>
              <a:t>Control factors are:</a:t>
            </a:r>
            <a:endParaRPr lang="en-US"/>
          </a:p>
          <a:p>
            <a:pPr marL="383540" indent="-383540"/>
            <a:r>
              <a:rPr lang="en-US" sz="1800" dirty="0"/>
              <a:t>N = Number of particles</a:t>
            </a:r>
          </a:p>
          <a:p>
            <a:pPr marL="383540" indent="-383540"/>
            <a:r>
              <a:rPr lang="en-US" sz="1800" dirty="0"/>
              <a:t>D = Solution dimensions</a:t>
            </a:r>
          </a:p>
          <a:p>
            <a:pPr marL="383540" indent="-383540"/>
            <a:r>
              <a:rPr lang="en-US" sz="1800" dirty="0"/>
              <a:t>S = Thread block-size</a:t>
            </a:r>
          </a:p>
          <a:p>
            <a:pPr marL="383540" indent="-383540"/>
            <a:endParaRPr lang="en-US" sz="1800" dirty="0"/>
          </a:p>
          <a:p>
            <a:pPr marL="383540" indent="-383540"/>
            <a:endParaRPr lang="en-US" sz="1800" dirty="0"/>
          </a:p>
        </p:txBody>
      </p:sp>
      <p:pic>
        <p:nvPicPr>
          <p:cNvPr id="26" name="Picture 4">
            <a:extLst>
              <a:ext uri="{FF2B5EF4-FFF2-40B4-BE49-F238E27FC236}">
                <a16:creationId xmlns:a16="http://schemas.microsoft.com/office/drawing/2014/main" id="{7EE18729-BD99-439E-B371-60276BFFDCE5}"/>
              </a:ext>
            </a:extLst>
          </p:cNvPr>
          <p:cNvPicPr>
            <a:picLocks noChangeAspect="1"/>
          </p:cNvPicPr>
          <p:nvPr/>
        </p:nvPicPr>
        <p:blipFill>
          <a:blip r:embed="rId3"/>
          <a:stretch>
            <a:fillRect/>
          </a:stretch>
        </p:blipFill>
        <p:spPr>
          <a:xfrm>
            <a:off x="4811833" y="1574627"/>
            <a:ext cx="6930740" cy="501218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68551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A51E-AB49-4361-B3A7-61DCF1E4ABA6}"/>
              </a:ext>
            </a:extLst>
          </p:cNvPr>
          <p:cNvSpPr>
            <a:spLocks noGrp="1"/>
          </p:cNvSpPr>
          <p:nvPr>
            <p:ph type="title"/>
          </p:nvPr>
        </p:nvSpPr>
        <p:spPr/>
        <p:txBody>
          <a:bodyPr/>
          <a:lstStyle/>
          <a:p>
            <a:r>
              <a:rPr lang="en-US" dirty="0"/>
              <a:t>Trajectory Analysis</a:t>
            </a:r>
          </a:p>
        </p:txBody>
      </p:sp>
      <p:sp>
        <p:nvSpPr>
          <p:cNvPr id="3" name="Content Placeholder 2">
            <a:extLst>
              <a:ext uri="{FF2B5EF4-FFF2-40B4-BE49-F238E27FC236}">
                <a16:creationId xmlns:a16="http://schemas.microsoft.com/office/drawing/2014/main" id="{68E095D3-1E7D-4A68-B03E-3CDC96DD0352}"/>
              </a:ext>
            </a:extLst>
          </p:cNvPr>
          <p:cNvSpPr>
            <a:spLocks noGrp="1"/>
          </p:cNvSpPr>
          <p:nvPr>
            <p:ph idx="1"/>
          </p:nvPr>
        </p:nvSpPr>
        <p:spPr/>
        <p:txBody>
          <a:bodyPr vert="horz" lIns="91440" tIns="45720" rIns="91440" bIns="45720" rtlCol="0" anchor="t">
            <a:normAutofit/>
          </a:bodyPr>
          <a:lstStyle/>
          <a:p>
            <a:pPr marL="383540" indent="-383540"/>
            <a:r>
              <a:rPr lang="en-US" dirty="0"/>
              <a:t>Trajectory analysis for aircrafts. PSO used as an alternative to direct numerical methods.</a:t>
            </a:r>
          </a:p>
          <a:p>
            <a:pPr marL="383540" indent="-383540"/>
            <a:r>
              <a:rPr lang="en-US" dirty="0"/>
              <a:t>Particle count of 10,000! Demonstrates effectiveness of parallel processing.</a:t>
            </a:r>
          </a:p>
          <a:p>
            <a:pPr marL="383540" indent="-383540"/>
            <a:r>
              <a:rPr lang="en-US" dirty="0"/>
              <a:t>Full GPU in 9s</a:t>
            </a:r>
          </a:p>
          <a:p>
            <a:pPr marL="383540" indent="-383540"/>
            <a:r>
              <a:rPr lang="en-US" dirty="0"/>
              <a:t>Partial GPU in 20s</a:t>
            </a:r>
          </a:p>
          <a:p>
            <a:pPr marL="383540" indent="-383540"/>
            <a:r>
              <a:rPr lang="en-US" dirty="0"/>
              <a:t>CPU in 1464s</a:t>
            </a:r>
          </a:p>
          <a:p>
            <a:pPr marL="383540" indent="-383540"/>
            <a:r>
              <a:rPr lang="en-US" dirty="0"/>
              <a:t>Therefore a speed-up of 161x by GPU.</a:t>
            </a:r>
          </a:p>
        </p:txBody>
      </p:sp>
    </p:spTree>
    <p:extLst>
      <p:ext uri="{BB962C8B-B14F-4D97-AF65-F5344CB8AC3E}">
        <p14:creationId xmlns:p14="http://schemas.microsoft.com/office/powerpoint/2010/main" val="3145085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4B633-EADB-42E1-81EC-32E74FE37BB5}"/>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B70B75D1-2AEC-4FDA-AD34-920A3CF04A3E}"/>
              </a:ext>
            </a:extLst>
          </p:cNvPr>
          <p:cNvSpPr>
            <a:spLocks noGrp="1"/>
          </p:cNvSpPr>
          <p:nvPr>
            <p:ph idx="1"/>
          </p:nvPr>
        </p:nvSpPr>
        <p:spPr/>
        <p:txBody>
          <a:bodyPr vert="horz" lIns="91440" tIns="45720" rIns="91440" bIns="45720" rtlCol="0" anchor="t">
            <a:normAutofit/>
          </a:bodyPr>
          <a:lstStyle/>
          <a:p>
            <a:pPr marL="383540" indent="-383540"/>
            <a:r>
              <a:rPr lang="en-US"/>
              <a:t>PSO fits SIMD architecture naturally.</a:t>
            </a:r>
            <a:endParaRPr lang="en-US" dirty="0"/>
          </a:p>
          <a:p>
            <a:pPr marL="383540" indent="-383540"/>
            <a:r>
              <a:rPr lang="en-US"/>
              <a:t>Factors that effect performance </a:t>
            </a:r>
            <a:r>
              <a:rPr lang="en-US" err="1"/>
              <a:t>analysed</a:t>
            </a:r>
            <a:r>
              <a:rPr lang="en-US" dirty="0"/>
              <a:t>.</a:t>
            </a:r>
            <a:endParaRPr lang="en-US"/>
          </a:p>
          <a:p>
            <a:pPr marL="383540" indent="-383540"/>
            <a:r>
              <a:rPr lang="en-US" dirty="0"/>
              <a:t>Comparison between parallel and serial approach to PSO.</a:t>
            </a:r>
          </a:p>
          <a:p>
            <a:pPr marL="383540" indent="-383540"/>
            <a:r>
              <a:rPr lang="en-US"/>
              <a:t>Partial GPU shows copying overhead.</a:t>
            </a:r>
          </a:p>
          <a:p>
            <a:pPr marL="383540" indent="-383540"/>
            <a:r>
              <a:rPr lang="en-US" dirty="0"/>
              <a:t>Reinforces GPGPU programming is powerful and available.</a:t>
            </a:r>
          </a:p>
          <a:p>
            <a:pPr marL="383540" indent="-383540"/>
            <a:r>
              <a:rPr lang="en-US" dirty="0"/>
              <a:t>Future parallel CPU version worth </a:t>
            </a:r>
            <a:r>
              <a:rPr lang="en-US"/>
              <a:t>investigating</a:t>
            </a:r>
          </a:p>
        </p:txBody>
      </p:sp>
    </p:spTree>
    <p:extLst>
      <p:ext uri="{BB962C8B-B14F-4D97-AF65-F5344CB8AC3E}">
        <p14:creationId xmlns:p14="http://schemas.microsoft.com/office/powerpoint/2010/main" val="2365743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DBD17-A254-4E27-8A9A-99BCFCE07840}"/>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E305BF48-3847-4BAB-B87E-7A9CE4728F58}"/>
              </a:ext>
            </a:extLst>
          </p:cNvPr>
          <p:cNvSpPr>
            <a:spLocks noGrp="1"/>
          </p:cNvSpPr>
          <p:nvPr>
            <p:ph idx="1"/>
          </p:nvPr>
        </p:nvSpPr>
        <p:spPr/>
        <p:txBody>
          <a:bodyPr vert="horz" lIns="91440" tIns="45720" rIns="91440" bIns="45720" rtlCol="0" anchor="t">
            <a:normAutofit/>
          </a:bodyPr>
          <a:lstStyle/>
          <a:p>
            <a:pPr marL="0" indent="0">
              <a:buNone/>
            </a:pPr>
            <a:r>
              <a:rPr lang="en-US" dirty="0"/>
              <a:t>[1]: Wu, Q., </a:t>
            </a:r>
            <a:r>
              <a:rPr lang="en-US" dirty="0" err="1"/>
              <a:t>Xiong</a:t>
            </a:r>
            <a:r>
              <a:rPr lang="en-US" dirty="0"/>
              <a:t>, F., Wang, F. and </a:t>
            </a:r>
            <a:r>
              <a:rPr lang="en-US" dirty="0" err="1"/>
              <a:t>Xiong</a:t>
            </a:r>
            <a:r>
              <a:rPr lang="en-US" dirty="0"/>
              <a:t>, Y., 2016. Parallel particle swarm optimization on a graphics processing unit with application to trajectory optimization. </a:t>
            </a:r>
            <a:r>
              <a:rPr lang="en-US" i="1" dirty="0"/>
              <a:t>Engineering Optimization</a:t>
            </a:r>
            <a:r>
              <a:rPr lang="en-US" dirty="0"/>
              <a:t>, </a:t>
            </a:r>
            <a:r>
              <a:rPr lang="en-US" i="1" dirty="0"/>
              <a:t>48</a:t>
            </a:r>
            <a:r>
              <a:rPr lang="en-US" dirty="0"/>
              <a:t>(10), pp.1679-1692.</a:t>
            </a:r>
          </a:p>
          <a:p>
            <a:pPr marL="0" indent="0">
              <a:buNone/>
            </a:pPr>
            <a:r>
              <a:rPr lang="en-US" dirty="0"/>
              <a:t>[2]: Reynolds, C.W., 1987, August. Flocks, herds and schools: A distributed behavioral model. In </a:t>
            </a:r>
            <a:r>
              <a:rPr lang="en-US" i="1" dirty="0"/>
              <a:t>ACM SIGGRAPH computer graphics</a:t>
            </a:r>
            <a:r>
              <a:rPr lang="en-US" dirty="0"/>
              <a:t> (Vol. 21, No. 4, pp. 25-34). ACM.</a:t>
            </a:r>
            <a:endParaRPr lang="en-US"/>
          </a:p>
        </p:txBody>
      </p:sp>
    </p:spTree>
    <p:extLst>
      <p:ext uri="{BB962C8B-B14F-4D97-AF65-F5344CB8AC3E}">
        <p14:creationId xmlns:p14="http://schemas.microsoft.com/office/powerpoint/2010/main" val="934828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2BA5F-FC16-4352-8128-19171978E075}"/>
              </a:ext>
            </a:extLst>
          </p:cNvPr>
          <p:cNvSpPr>
            <a:spLocks noGrp="1"/>
          </p:cNvSpPr>
          <p:nvPr>
            <p:ph type="title"/>
          </p:nvPr>
        </p:nvSpPr>
        <p:spPr/>
        <p:txBody>
          <a:bodyPr/>
          <a:lstStyle/>
          <a:p>
            <a:r>
              <a:rPr lang="en-US" dirty="0"/>
              <a:t>Academic Goals[1]</a:t>
            </a:r>
          </a:p>
        </p:txBody>
      </p:sp>
      <p:sp>
        <p:nvSpPr>
          <p:cNvPr id="3" name="Content Placeholder 2">
            <a:extLst>
              <a:ext uri="{FF2B5EF4-FFF2-40B4-BE49-F238E27FC236}">
                <a16:creationId xmlns:a16="http://schemas.microsoft.com/office/drawing/2014/main" id="{7D3CA55E-91B7-4579-8520-C1C44E6E87B0}"/>
              </a:ext>
            </a:extLst>
          </p:cNvPr>
          <p:cNvSpPr>
            <a:spLocks noGrp="1"/>
          </p:cNvSpPr>
          <p:nvPr>
            <p:ph idx="1"/>
          </p:nvPr>
        </p:nvSpPr>
        <p:spPr/>
        <p:txBody>
          <a:bodyPr vert="horz" lIns="91440" tIns="45720" rIns="91440" bIns="45720" rtlCol="0" anchor="t">
            <a:normAutofit/>
          </a:bodyPr>
          <a:lstStyle/>
          <a:p>
            <a:pPr marL="457200" indent="-457200">
              <a:buAutoNum type="arabicPeriod"/>
            </a:pPr>
            <a:r>
              <a:rPr lang="en-US" dirty="0"/>
              <a:t>To reduce computation time of PSO by processing on GPU.</a:t>
            </a:r>
          </a:p>
          <a:p>
            <a:pPr marL="457200" indent="-457200">
              <a:buAutoNum type="arabicPeriod"/>
            </a:pPr>
            <a:r>
              <a:rPr lang="en-US" dirty="0"/>
              <a:t>Develop 3 implementations to compare.</a:t>
            </a:r>
          </a:p>
          <a:p>
            <a:pPr marL="457200" indent="-457200">
              <a:buAutoNum type="arabicPeriod"/>
            </a:pPr>
            <a:r>
              <a:rPr lang="en-US" dirty="0"/>
              <a:t>Run tests on 4 generic algorithms + 1 practical example.</a:t>
            </a:r>
          </a:p>
          <a:p>
            <a:pPr marL="457200" indent="-457200">
              <a:buAutoNum type="arabicPeriod"/>
            </a:pPr>
            <a:r>
              <a:rPr lang="en-US" dirty="0"/>
              <a:t>Compare performance between implementations.</a:t>
            </a:r>
          </a:p>
          <a:p>
            <a:pPr marL="457200" indent="-457200">
              <a:buAutoNum type="arabicPeriod"/>
            </a:pPr>
            <a:r>
              <a:rPr lang="en-US" dirty="0"/>
              <a:t>Investigate how controllable parameters effect performance.</a:t>
            </a:r>
          </a:p>
        </p:txBody>
      </p:sp>
    </p:spTree>
    <p:extLst>
      <p:ext uri="{BB962C8B-B14F-4D97-AF65-F5344CB8AC3E}">
        <p14:creationId xmlns:p14="http://schemas.microsoft.com/office/powerpoint/2010/main" val="1048906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2BA5F-FC16-4352-8128-19171978E075}"/>
              </a:ext>
            </a:extLst>
          </p:cNvPr>
          <p:cNvSpPr>
            <a:spLocks noGrp="1"/>
          </p:cNvSpPr>
          <p:nvPr>
            <p:ph type="title"/>
          </p:nvPr>
        </p:nvSpPr>
        <p:spPr/>
        <p:txBody>
          <a:bodyPr/>
          <a:lstStyle/>
          <a:p>
            <a:r>
              <a:rPr lang="en-US" dirty="0"/>
              <a:t>Particle Swarm Optimization</a:t>
            </a:r>
          </a:p>
        </p:txBody>
      </p:sp>
      <p:sp>
        <p:nvSpPr>
          <p:cNvPr id="3" name="Content Placeholder 2">
            <a:extLst>
              <a:ext uri="{FF2B5EF4-FFF2-40B4-BE49-F238E27FC236}">
                <a16:creationId xmlns:a16="http://schemas.microsoft.com/office/drawing/2014/main" id="{7D3CA55E-91B7-4579-8520-C1C44E6E87B0}"/>
              </a:ext>
            </a:extLst>
          </p:cNvPr>
          <p:cNvSpPr>
            <a:spLocks noGrp="1"/>
          </p:cNvSpPr>
          <p:nvPr>
            <p:ph idx="1"/>
          </p:nvPr>
        </p:nvSpPr>
        <p:spPr>
          <a:xfrm>
            <a:off x="1371600" y="1562746"/>
            <a:ext cx="9601200" cy="3581400"/>
          </a:xfrm>
        </p:spPr>
        <p:txBody>
          <a:bodyPr vert="horz" lIns="91440" tIns="45720" rIns="91440" bIns="45720" rtlCol="0" anchor="t">
            <a:normAutofit/>
          </a:bodyPr>
          <a:lstStyle/>
          <a:p>
            <a:pPr marL="383540" indent="-383540"/>
            <a:r>
              <a:rPr lang="en-US" dirty="0"/>
              <a:t>Particle Swarm Optimization (PSO) is an AI algorithm inspired by bird flocking.</a:t>
            </a:r>
          </a:p>
          <a:p>
            <a:pPr marL="383540" indent="-383540"/>
            <a:r>
              <a:rPr lang="en-US" dirty="0"/>
              <a:t>Optimization algorithm. Concerned with finding a sufficiently optimal value.</a:t>
            </a:r>
          </a:p>
          <a:p>
            <a:pPr marL="383540" indent="-383540"/>
            <a:r>
              <a:rPr lang="en-US" dirty="0"/>
              <a:t>Each particle acts like individual agent.</a:t>
            </a:r>
          </a:p>
          <a:p>
            <a:pPr marL="383540" indent="-383540"/>
            <a:r>
              <a:rPr lang="en-US" dirty="0"/>
              <a:t>First implementation in "</a:t>
            </a:r>
            <a:r>
              <a:rPr lang="en-US" dirty="0" err="1"/>
              <a:t>Boids</a:t>
            </a:r>
            <a:r>
              <a:rPr lang="en-US" dirty="0"/>
              <a:t>" [2] application.</a:t>
            </a:r>
          </a:p>
        </p:txBody>
      </p:sp>
      <p:pic>
        <p:nvPicPr>
          <p:cNvPr id="4" name="Picture 4" descr="A close up of a logo&#10;&#10;Description generated with very high confidence">
            <a:extLst>
              <a:ext uri="{FF2B5EF4-FFF2-40B4-BE49-F238E27FC236}">
                <a16:creationId xmlns:a16="http://schemas.microsoft.com/office/drawing/2014/main" id="{7CDC1A7C-4A41-4005-8C55-3D5E1DF28941}"/>
              </a:ext>
            </a:extLst>
          </p:cNvPr>
          <p:cNvPicPr>
            <a:picLocks noChangeAspect="1"/>
          </p:cNvPicPr>
          <p:nvPr/>
        </p:nvPicPr>
        <p:blipFill>
          <a:blip r:embed="rId3"/>
          <a:stretch>
            <a:fillRect/>
          </a:stretch>
        </p:blipFill>
        <p:spPr>
          <a:xfrm>
            <a:off x="1570541" y="3356231"/>
            <a:ext cx="9446216" cy="3152945"/>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07927918-047E-4FF8-8FE1-9979EB78CC87}"/>
              </a:ext>
            </a:extLst>
          </p:cNvPr>
          <p:cNvSpPr txBox="1"/>
          <p:nvPr/>
        </p:nvSpPr>
        <p:spPr>
          <a:xfrm>
            <a:off x="3088820" y="6546742"/>
            <a:ext cx="8773885"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http://coffeepoweredmachine.com/wp-content/uploads/2013/08/boidsThreeRules.png</a:t>
            </a:r>
          </a:p>
        </p:txBody>
      </p:sp>
    </p:spTree>
    <p:extLst>
      <p:ext uri="{BB962C8B-B14F-4D97-AF65-F5344CB8AC3E}">
        <p14:creationId xmlns:p14="http://schemas.microsoft.com/office/powerpoint/2010/main" val="1803395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29995-2511-45BE-BE3B-7D2117636B23}"/>
              </a:ext>
            </a:extLst>
          </p:cNvPr>
          <p:cNvSpPr>
            <a:spLocks noGrp="1"/>
          </p:cNvSpPr>
          <p:nvPr>
            <p:ph type="title"/>
          </p:nvPr>
        </p:nvSpPr>
        <p:spPr>
          <a:xfrm>
            <a:off x="1023562" y="685800"/>
            <a:ext cx="10493524" cy="1485900"/>
          </a:xfrm>
        </p:spPr>
        <p:txBody>
          <a:bodyPr>
            <a:normAutofit/>
          </a:bodyPr>
          <a:lstStyle/>
          <a:p>
            <a:r>
              <a:rPr lang="en-US"/>
              <a:t>CPU Implementation– Serial Approach</a:t>
            </a:r>
          </a:p>
        </p:txBody>
      </p:sp>
      <p:sp>
        <p:nvSpPr>
          <p:cNvPr id="8" name="Rectangle 10">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7DAD7B15-D39E-4B5E-98C2-AC831C2C650F}"/>
              </a:ext>
            </a:extLst>
          </p:cNvPr>
          <p:cNvSpPr>
            <a:spLocks noGrp="1"/>
          </p:cNvSpPr>
          <p:nvPr>
            <p:ph idx="1"/>
          </p:nvPr>
        </p:nvSpPr>
        <p:spPr>
          <a:xfrm>
            <a:off x="1023562" y="2286000"/>
            <a:ext cx="5072437" cy="4112078"/>
          </a:xfrm>
        </p:spPr>
        <p:txBody>
          <a:bodyPr vert="horz" lIns="91440" tIns="45720" rIns="91440" bIns="45720" rtlCol="0" anchor="t">
            <a:normAutofit/>
          </a:bodyPr>
          <a:lstStyle/>
          <a:p>
            <a:pPr marL="383540" indent="-383540"/>
            <a:r>
              <a:rPr lang="en-US" sz="1800" dirty="0"/>
              <a:t>Considers each item of data at a time.</a:t>
            </a:r>
          </a:p>
          <a:p>
            <a:pPr marL="383540" indent="-383540"/>
            <a:r>
              <a:rPr lang="en-US" sz="1800" dirty="0"/>
              <a:t>Works well for many problems.</a:t>
            </a:r>
          </a:p>
          <a:p>
            <a:pPr marL="383540" indent="-383540"/>
            <a:r>
              <a:rPr lang="en-US" sz="1800" dirty="0"/>
              <a:t>Avoids memory sharing issues.</a:t>
            </a:r>
          </a:p>
          <a:p>
            <a:pPr marL="383540" indent="-383540"/>
            <a:endParaRPr lang="en-US" sz="1800" dirty="0"/>
          </a:p>
          <a:p>
            <a:pPr marL="383540" indent="-383540"/>
            <a:endParaRPr lang="en-US" sz="1800" dirty="0"/>
          </a:p>
          <a:p>
            <a:pPr marL="383540" indent="-383540"/>
            <a:endParaRPr lang="en-US" sz="1800" dirty="0"/>
          </a:p>
          <a:p>
            <a:pPr marL="383540" indent="-383540"/>
            <a:endParaRPr lang="en-US" sz="1800" dirty="0"/>
          </a:p>
          <a:p>
            <a:pPr marL="0" indent="0">
              <a:buNone/>
            </a:pPr>
            <a:endParaRPr lang="en-US" sz="1800" dirty="0"/>
          </a:p>
          <a:p>
            <a:pPr marL="0" indent="0">
              <a:buNone/>
            </a:pPr>
            <a:endParaRPr lang="en-US" sz="1800" dirty="0"/>
          </a:p>
          <a:p>
            <a:pPr marL="0" indent="0">
              <a:buNone/>
            </a:pPr>
            <a:endParaRPr lang="en-US" sz="1800" dirty="0"/>
          </a:p>
          <a:p>
            <a:pPr marL="383540" indent="-383540"/>
            <a:endParaRPr lang="en-US" sz="1800"/>
          </a:p>
        </p:txBody>
      </p:sp>
      <p:pic>
        <p:nvPicPr>
          <p:cNvPr id="6" name="Picture 6" descr="A screenshot of a cell phone&#10;&#10;Description generated with high confidence">
            <a:extLst>
              <a:ext uri="{FF2B5EF4-FFF2-40B4-BE49-F238E27FC236}">
                <a16:creationId xmlns:a16="http://schemas.microsoft.com/office/drawing/2014/main" id="{7CC4EA95-643A-4067-A0A4-DF0089BD7EF9}"/>
              </a:ext>
            </a:extLst>
          </p:cNvPr>
          <p:cNvPicPr>
            <a:picLocks noChangeAspect="1"/>
          </p:cNvPicPr>
          <p:nvPr/>
        </p:nvPicPr>
        <p:blipFill>
          <a:blip r:embed="rId3"/>
          <a:stretch>
            <a:fillRect/>
          </a:stretch>
        </p:blipFill>
        <p:spPr>
          <a:xfrm>
            <a:off x="5581605" y="2181219"/>
            <a:ext cx="6425337" cy="4084755"/>
          </a:xfrm>
          <a:prstGeom prst="rect">
            <a:avLst/>
          </a:prstGeom>
          <a:ln w="889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AAE5A599-0B7E-4225-B742-C11296E7F543}"/>
              </a:ext>
            </a:extLst>
          </p:cNvPr>
          <p:cNvSpPr txBox="1"/>
          <p:nvPr/>
        </p:nvSpPr>
        <p:spPr>
          <a:xfrm>
            <a:off x="1172936" y="5921829"/>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 naïve approach to PSO.</a:t>
            </a:r>
          </a:p>
        </p:txBody>
      </p:sp>
    </p:spTree>
    <p:extLst>
      <p:ext uri="{BB962C8B-B14F-4D97-AF65-F5344CB8AC3E}">
        <p14:creationId xmlns:p14="http://schemas.microsoft.com/office/powerpoint/2010/main" val="357613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0990F-1FF3-4323-9819-A80A3DDEF1C4}"/>
              </a:ext>
            </a:extLst>
          </p:cNvPr>
          <p:cNvSpPr>
            <a:spLocks noGrp="1"/>
          </p:cNvSpPr>
          <p:nvPr>
            <p:ph type="title"/>
          </p:nvPr>
        </p:nvSpPr>
        <p:spPr/>
        <p:txBody>
          <a:bodyPr/>
          <a:lstStyle/>
          <a:p>
            <a:r>
              <a:rPr lang="en-US"/>
              <a:t>CPU Implementation – Possible </a:t>
            </a:r>
            <a:r>
              <a:rPr lang="en-US" dirty="0"/>
              <a:t>Improvements</a:t>
            </a:r>
          </a:p>
        </p:txBody>
      </p:sp>
      <p:sp>
        <p:nvSpPr>
          <p:cNvPr id="3" name="Content Placeholder 2">
            <a:extLst>
              <a:ext uri="{FF2B5EF4-FFF2-40B4-BE49-F238E27FC236}">
                <a16:creationId xmlns:a16="http://schemas.microsoft.com/office/drawing/2014/main" id="{CB2B6A32-9CCA-4888-BABC-C170D32ECDC5}"/>
              </a:ext>
            </a:extLst>
          </p:cNvPr>
          <p:cNvSpPr>
            <a:spLocks noGrp="1"/>
          </p:cNvSpPr>
          <p:nvPr>
            <p:ph idx="1"/>
          </p:nvPr>
        </p:nvSpPr>
        <p:spPr/>
        <p:txBody>
          <a:bodyPr vert="horz" lIns="91440" tIns="45720" rIns="91440" bIns="45720" rtlCol="0" anchor="t">
            <a:normAutofit/>
          </a:bodyPr>
          <a:lstStyle/>
          <a:p>
            <a:pPr marL="383540" indent="-383540"/>
            <a:r>
              <a:rPr lang="en-US" dirty="0"/>
              <a:t>Issue with this is paper is comparing serial SISD approach to parallel SIMD.</a:t>
            </a:r>
          </a:p>
          <a:p>
            <a:pPr marL="383540" indent="-383540"/>
            <a:r>
              <a:rPr lang="en-US" dirty="0"/>
              <a:t>Interesting, as the paper still achieves a few things.</a:t>
            </a:r>
          </a:p>
          <a:p>
            <a:pPr marL="383540" indent="-383540"/>
            <a:r>
              <a:rPr lang="en-US" dirty="0"/>
              <a:t>However, it would be really interesting to compare parallel CPU to GPU.</a:t>
            </a:r>
          </a:p>
          <a:p>
            <a:pPr marL="383540" indent="-383540"/>
            <a:r>
              <a:rPr lang="en-US" dirty="0"/>
              <a:t>CPU could use MIMD approach using OpenMP.</a:t>
            </a:r>
          </a:p>
          <a:p>
            <a:pPr marL="383540" indent="-383540"/>
            <a:r>
              <a:rPr lang="en-US"/>
              <a:t>Or could use SIMD using an intrinsic library, like </a:t>
            </a:r>
            <a:r>
              <a:rPr lang="en-US" err="1"/>
              <a:t>libsimdpp</a:t>
            </a:r>
            <a:r>
              <a:rPr lang="en-US" dirty="0"/>
              <a:t>.</a:t>
            </a:r>
          </a:p>
        </p:txBody>
      </p:sp>
    </p:spTree>
    <p:extLst>
      <p:ext uri="{BB962C8B-B14F-4D97-AF65-F5344CB8AC3E}">
        <p14:creationId xmlns:p14="http://schemas.microsoft.com/office/powerpoint/2010/main" val="1733962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9077-2A2A-4AF4-91AC-C9E6077B561D}"/>
              </a:ext>
            </a:extLst>
          </p:cNvPr>
          <p:cNvSpPr>
            <a:spLocks noGrp="1"/>
          </p:cNvSpPr>
          <p:nvPr>
            <p:ph type="title"/>
          </p:nvPr>
        </p:nvSpPr>
        <p:spPr>
          <a:xfrm>
            <a:off x="1023562" y="685800"/>
            <a:ext cx="10493524" cy="1485900"/>
          </a:xfrm>
        </p:spPr>
        <p:txBody>
          <a:bodyPr>
            <a:normAutofit/>
          </a:bodyPr>
          <a:lstStyle/>
          <a:p>
            <a:r>
              <a:rPr lang="en-US"/>
              <a:t>SIMD Architecture</a:t>
            </a:r>
          </a:p>
        </p:txBody>
      </p:sp>
      <p:sp>
        <p:nvSpPr>
          <p:cNvPr id="12" name="Rectangle 11">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ontent Placeholder 8">
            <a:extLst>
              <a:ext uri="{FF2B5EF4-FFF2-40B4-BE49-F238E27FC236}">
                <a16:creationId xmlns:a16="http://schemas.microsoft.com/office/drawing/2014/main" id="{A3E4F19F-B5A0-4FAA-B6BD-881B767A1603}"/>
              </a:ext>
            </a:extLst>
          </p:cNvPr>
          <p:cNvSpPr>
            <a:spLocks noGrp="1"/>
          </p:cNvSpPr>
          <p:nvPr>
            <p:ph idx="1"/>
          </p:nvPr>
        </p:nvSpPr>
        <p:spPr>
          <a:xfrm>
            <a:off x="1023562" y="2286000"/>
            <a:ext cx="5072437" cy="3581400"/>
          </a:xfrm>
        </p:spPr>
        <p:txBody>
          <a:bodyPr vert="horz" lIns="91440" tIns="45720" rIns="91440" bIns="45720" rtlCol="0" anchor="t">
            <a:normAutofit/>
          </a:bodyPr>
          <a:lstStyle/>
          <a:p>
            <a:pPr marL="383540" indent="-383540"/>
            <a:r>
              <a:rPr lang="en-US" sz="1800" dirty="0"/>
              <a:t>Multiple data with same instructions applied.</a:t>
            </a:r>
          </a:p>
          <a:p>
            <a:pPr marL="383540" indent="-383540"/>
            <a:r>
              <a:rPr lang="en-US" sz="1800" dirty="0"/>
              <a:t>Can be processed parallel across multiple compute units.</a:t>
            </a:r>
          </a:p>
          <a:p>
            <a:pPr marL="383540" indent="-383540"/>
            <a:r>
              <a:rPr lang="en-US" sz="1800" dirty="0"/>
              <a:t>Conventional use in graphics.</a:t>
            </a:r>
          </a:p>
          <a:p>
            <a:pPr marL="383540" indent="-383540"/>
            <a:r>
              <a:rPr lang="en-US" sz="1800" dirty="0"/>
              <a:t>Designed to scale extremely well for large inputs.</a:t>
            </a:r>
          </a:p>
        </p:txBody>
      </p:sp>
      <p:pic>
        <p:nvPicPr>
          <p:cNvPr id="7" name="Picture 4">
            <a:extLst>
              <a:ext uri="{FF2B5EF4-FFF2-40B4-BE49-F238E27FC236}">
                <a16:creationId xmlns:a16="http://schemas.microsoft.com/office/drawing/2014/main" id="{52AF50F6-6B60-4FF2-B7C0-0D05E0EA357F}"/>
              </a:ext>
            </a:extLst>
          </p:cNvPr>
          <p:cNvPicPr>
            <a:picLocks noChangeAspect="1"/>
          </p:cNvPicPr>
          <p:nvPr/>
        </p:nvPicPr>
        <p:blipFill>
          <a:blip r:embed="rId3"/>
          <a:stretch>
            <a:fillRect/>
          </a:stretch>
        </p:blipFill>
        <p:spPr>
          <a:xfrm>
            <a:off x="6044248" y="2126792"/>
            <a:ext cx="5881052" cy="374457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8304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3113-9AAB-4F95-8C0D-A55BAC0A45EA}"/>
              </a:ext>
            </a:extLst>
          </p:cNvPr>
          <p:cNvSpPr>
            <a:spLocks noGrp="1"/>
          </p:cNvSpPr>
          <p:nvPr>
            <p:ph type="title"/>
          </p:nvPr>
        </p:nvSpPr>
        <p:spPr/>
        <p:txBody>
          <a:bodyPr/>
          <a:lstStyle/>
          <a:p>
            <a:r>
              <a:rPr lang="en-US"/>
              <a:t>GPU Implementation – SIMD </a:t>
            </a:r>
            <a:r>
              <a:rPr lang="en-US" dirty="0"/>
              <a:t>Processing</a:t>
            </a:r>
          </a:p>
        </p:txBody>
      </p:sp>
      <p:sp>
        <p:nvSpPr>
          <p:cNvPr id="3" name="Content Placeholder 2">
            <a:extLst>
              <a:ext uri="{FF2B5EF4-FFF2-40B4-BE49-F238E27FC236}">
                <a16:creationId xmlns:a16="http://schemas.microsoft.com/office/drawing/2014/main" id="{32FAD1C3-1243-419A-A7E4-1A59BCF3C011}"/>
              </a:ext>
            </a:extLst>
          </p:cNvPr>
          <p:cNvSpPr>
            <a:spLocks noGrp="1"/>
          </p:cNvSpPr>
          <p:nvPr>
            <p:ph idx="1"/>
          </p:nvPr>
        </p:nvSpPr>
        <p:spPr/>
        <p:txBody>
          <a:bodyPr vert="horz" lIns="91440" tIns="45720" rIns="91440" bIns="45720" rtlCol="0" anchor="t">
            <a:normAutofit/>
          </a:bodyPr>
          <a:lstStyle/>
          <a:p>
            <a:pPr marL="383540" indent="-383540"/>
            <a:r>
              <a:rPr lang="en-US" dirty="0"/>
              <a:t>General Purpose Graphics Programming framework CUDA used.</a:t>
            </a:r>
          </a:p>
          <a:p>
            <a:pPr marL="383540" indent="-383540"/>
            <a:r>
              <a:rPr lang="en-US" dirty="0"/>
              <a:t>PSO fits SIMD architecture really well.</a:t>
            </a:r>
          </a:p>
          <a:p>
            <a:pPr marL="383540" indent="-383540"/>
            <a:r>
              <a:rPr lang="en-US" dirty="0"/>
              <a:t>Each particle independent, only needs to share local/</a:t>
            </a:r>
            <a:r>
              <a:rPr lang="en-US" dirty="0" err="1"/>
              <a:t>neighbours</a:t>
            </a:r>
            <a:r>
              <a:rPr lang="en-US" dirty="0"/>
              <a:t> information.</a:t>
            </a:r>
          </a:p>
          <a:p>
            <a:pPr marL="383540" indent="-383540"/>
            <a:r>
              <a:rPr lang="en-US" dirty="0"/>
              <a:t>Same process applied to all particles, just different input.</a:t>
            </a:r>
          </a:p>
        </p:txBody>
      </p:sp>
    </p:spTree>
    <p:extLst>
      <p:ext uri="{BB962C8B-B14F-4D97-AF65-F5344CB8AC3E}">
        <p14:creationId xmlns:p14="http://schemas.microsoft.com/office/powerpoint/2010/main" val="663224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3DE2D-F185-478B-A8FB-5D9B09C34892}"/>
              </a:ext>
            </a:extLst>
          </p:cNvPr>
          <p:cNvSpPr>
            <a:spLocks noGrp="1"/>
          </p:cNvSpPr>
          <p:nvPr>
            <p:ph type="title"/>
          </p:nvPr>
        </p:nvSpPr>
        <p:spPr/>
        <p:txBody>
          <a:bodyPr/>
          <a:lstStyle/>
          <a:p>
            <a:r>
              <a:rPr lang="en-US" dirty="0"/>
              <a:t>Possible alternatives to CUDA</a:t>
            </a:r>
          </a:p>
        </p:txBody>
      </p:sp>
      <p:sp>
        <p:nvSpPr>
          <p:cNvPr id="3" name="Content Placeholder 2">
            <a:extLst>
              <a:ext uri="{FF2B5EF4-FFF2-40B4-BE49-F238E27FC236}">
                <a16:creationId xmlns:a16="http://schemas.microsoft.com/office/drawing/2014/main" id="{A53814B5-1DE5-4E7E-8D7D-D42D861D51B9}"/>
              </a:ext>
            </a:extLst>
          </p:cNvPr>
          <p:cNvSpPr>
            <a:spLocks noGrp="1"/>
          </p:cNvSpPr>
          <p:nvPr>
            <p:ph idx="1"/>
          </p:nvPr>
        </p:nvSpPr>
        <p:spPr/>
        <p:txBody>
          <a:bodyPr vert="horz" lIns="91440" tIns="45720" rIns="91440" bIns="45720" rtlCol="0" anchor="t">
            <a:normAutofit/>
          </a:bodyPr>
          <a:lstStyle/>
          <a:p>
            <a:pPr marL="383540" indent="-383540"/>
            <a:r>
              <a:rPr lang="en-US" dirty="0"/>
              <a:t>Another interesting method would be to use an alternative to CUDA.</a:t>
            </a:r>
          </a:p>
          <a:p>
            <a:pPr marL="383540" indent="-383540"/>
            <a:r>
              <a:rPr lang="en-US" dirty="0"/>
              <a:t>OpenCL is an obvious alternative.</a:t>
            </a:r>
          </a:p>
          <a:p>
            <a:pPr marL="383540" indent="-383540"/>
            <a:r>
              <a:rPr lang="en-US" dirty="0"/>
              <a:t>A true graphics API, like OpenGL. Could be done by mapping PSO into graphical concepts.</a:t>
            </a:r>
          </a:p>
          <a:p>
            <a:pPr marL="383540" indent="-383540"/>
            <a:r>
              <a:rPr lang="en-US" dirty="0"/>
              <a:t>This could work by using </a:t>
            </a:r>
            <a:r>
              <a:rPr lang="en-US" err="1"/>
              <a:t>colour</a:t>
            </a:r>
            <a:r>
              <a:rPr lang="en-US"/>
              <a:t> channels of fragments to hold particle information.</a:t>
            </a:r>
          </a:p>
        </p:txBody>
      </p:sp>
      <p:sp>
        <p:nvSpPr>
          <p:cNvPr id="4" name="TextBox 3">
            <a:extLst>
              <a:ext uri="{FF2B5EF4-FFF2-40B4-BE49-F238E27FC236}">
                <a16:creationId xmlns:a16="http://schemas.microsoft.com/office/drawing/2014/main" id="{2DE0492C-8C93-4EF9-A515-783CB03168FD}"/>
              </a:ext>
            </a:extLst>
          </p:cNvPr>
          <p:cNvSpPr txBox="1"/>
          <p:nvPr/>
        </p:nvSpPr>
        <p:spPr>
          <a:xfrm>
            <a:off x="1417864" y="5037364"/>
            <a:ext cx="2607129" cy="14773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dirty="0"/>
          </a:p>
          <a:p>
            <a:pPr algn="ctr"/>
            <a:endParaRPr lang="en-US" dirty="0"/>
          </a:p>
          <a:p>
            <a:pPr algn="ctr"/>
            <a:r>
              <a:rPr lang="en-US"/>
              <a:t>Position</a:t>
            </a:r>
            <a:endParaRPr lang="en-US" dirty="0"/>
          </a:p>
          <a:p>
            <a:pPr algn="ctr"/>
            <a:endParaRPr lang="en-US" dirty="0"/>
          </a:p>
          <a:p>
            <a:pPr algn="ctr"/>
            <a:endParaRPr lang="en-US" dirty="0"/>
          </a:p>
        </p:txBody>
      </p:sp>
      <p:sp>
        <p:nvSpPr>
          <p:cNvPr id="5" name="TextBox 4">
            <a:extLst>
              <a:ext uri="{FF2B5EF4-FFF2-40B4-BE49-F238E27FC236}">
                <a16:creationId xmlns:a16="http://schemas.microsoft.com/office/drawing/2014/main" id="{12D2A656-32C8-4FB7-B7F5-D6A146BA19EC}"/>
              </a:ext>
            </a:extLst>
          </p:cNvPr>
          <p:cNvSpPr txBox="1"/>
          <p:nvPr/>
        </p:nvSpPr>
        <p:spPr>
          <a:xfrm>
            <a:off x="4860471" y="5037363"/>
            <a:ext cx="2607129" cy="14773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dirty="0"/>
          </a:p>
          <a:p>
            <a:pPr algn="ctr"/>
            <a:endParaRPr lang="en-US" dirty="0"/>
          </a:p>
          <a:p>
            <a:pPr algn="ctr"/>
            <a:r>
              <a:rPr lang="en-US"/>
              <a:t>Direction</a:t>
            </a:r>
            <a:endParaRPr lang="en-US" dirty="0"/>
          </a:p>
          <a:p>
            <a:pPr algn="ctr"/>
            <a:endParaRPr lang="en-US" dirty="0"/>
          </a:p>
          <a:p>
            <a:pPr algn="ctr"/>
            <a:endParaRPr lang="en-US" dirty="0"/>
          </a:p>
        </p:txBody>
      </p:sp>
      <p:sp>
        <p:nvSpPr>
          <p:cNvPr id="6" name="TextBox 5">
            <a:extLst>
              <a:ext uri="{FF2B5EF4-FFF2-40B4-BE49-F238E27FC236}">
                <a16:creationId xmlns:a16="http://schemas.microsoft.com/office/drawing/2014/main" id="{F2584E0D-D57F-4676-A662-F4DB5C98C583}"/>
              </a:ext>
            </a:extLst>
          </p:cNvPr>
          <p:cNvSpPr txBox="1"/>
          <p:nvPr/>
        </p:nvSpPr>
        <p:spPr>
          <a:xfrm>
            <a:off x="8303079" y="5037364"/>
            <a:ext cx="2607129" cy="14773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dirty="0"/>
          </a:p>
          <a:p>
            <a:pPr algn="ctr"/>
            <a:endParaRPr lang="en-US" dirty="0"/>
          </a:p>
          <a:p>
            <a:pPr algn="ctr"/>
            <a:r>
              <a:rPr lang="en-US"/>
              <a:t>Speed</a:t>
            </a:r>
            <a:endParaRPr lang="en-US" dirty="0"/>
          </a:p>
          <a:p>
            <a:pPr algn="ctr"/>
            <a:endParaRPr lang="en-US" dirty="0"/>
          </a:p>
          <a:p>
            <a:pPr algn="ctr"/>
            <a:endParaRPr lang="en-US" dirty="0"/>
          </a:p>
        </p:txBody>
      </p:sp>
    </p:spTree>
    <p:extLst>
      <p:ext uri="{BB962C8B-B14F-4D97-AF65-F5344CB8AC3E}">
        <p14:creationId xmlns:p14="http://schemas.microsoft.com/office/powerpoint/2010/main" val="3903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6A4D0-BEA9-4BF7-89CC-9EC8F4114533}"/>
              </a:ext>
            </a:extLst>
          </p:cNvPr>
          <p:cNvSpPr>
            <a:spLocks noGrp="1"/>
          </p:cNvSpPr>
          <p:nvPr>
            <p:ph type="title"/>
          </p:nvPr>
        </p:nvSpPr>
        <p:spPr/>
        <p:txBody>
          <a:bodyPr/>
          <a:lstStyle/>
          <a:p>
            <a:r>
              <a:rPr lang="en-US" dirty="0"/>
              <a:t>Partial and Full GPU Implementation</a:t>
            </a:r>
          </a:p>
        </p:txBody>
      </p:sp>
      <p:sp>
        <p:nvSpPr>
          <p:cNvPr id="3" name="Content Placeholder 2">
            <a:extLst>
              <a:ext uri="{FF2B5EF4-FFF2-40B4-BE49-F238E27FC236}">
                <a16:creationId xmlns:a16="http://schemas.microsoft.com/office/drawing/2014/main" id="{3AEC7D43-02DE-4F7F-94A3-362E759124E4}"/>
              </a:ext>
            </a:extLst>
          </p:cNvPr>
          <p:cNvSpPr>
            <a:spLocks noGrp="1"/>
          </p:cNvSpPr>
          <p:nvPr>
            <p:ph idx="1"/>
          </p:nvPr>
        </p:nvSpPr>
        <p:spPr/>
        <p:txBody>
          <a:bodyPr vert="horz" lIns="91440" tIns="45720" rIns="91440" bIns="45720" rtlCol="0" anchor="t">
            <a:normAutofit/>
          </a:bodyPr>
          <a:lstStyle/>
          <a:p>
            <a:pPr marL="383540" indent="-383540"/>
            <a:r>
              <a:rPr lang="en-US" dirty="0"/>
              <a:t>Partial and Full GPU implementations developed.</a:t>
            </a:r>
          </a:p>
          <a:p>
            <a:pPr marL="383540" indent="-383540"/>
            <a:r>
              <a:rPr lang="en-US" dirty="0"/>
              <a:t>Partial only processes fitness calculation on GPU.</a:t>
            </a:r>
          </a:p>
          <a:p>
            <a:pPr marL="383540" indent="-383540"/>
            <a:r>
              <a:rPr lang="en-US" dirty="0"/>
              <a:t>Full processes initialization, calculation and updating on GPU.</a:t>
            </a:r>
          </a:p>
          <a:p>
            <a:pPr marL="383540" indent="-383540"/>
            <a:r>
              <a:rPr lang="en-US" dirty="0"/>
              <a:t>Demonstrates cost of overhead copying between CPU and GPU.</a:t>
            </a:r>
          </a:p>
        </p:txBody>
      </p:sp>
    </p:spTree>
    <p:extLst>
      <p:ext uri="{BB962C8B-B14F-4D97-AF65-F5344CB8AC3E}">
        <p14:creationId xmlns:p14="http://schemas.microsoft.com/office/powerpoint/2010/main" val="356163193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TF00001241</Template>
  <Application>Microsoft Office PowerPoint</Application>
  <PresentationFormat>Widescreen</PresentationFormat>
  <Slides>15</Slides>
  <Notes>13</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Crop</vt:lpstr>
      <vt:lpstr>Parallel particle swarm optimization on a graphics processing unit with application to trajectory optimization</vt:lpstr>
      <vt:lpstr>Academic Goals[1]</vt:lpstr>
      <vt:lpstr>Particle Swarm Optimization</vt:lpstr>
      <vt:lpstr>CPU Implementation– Serial Approach</vt:lpstr>
      <vt:lpstr>CPU Implementation – Possible Improvements</vt:lpstr>
      <vt:lpstr>SIMD Architecture</vt:lpstr>
      <vt:lpstr>GPU Implementation – SIMD Processing</vt:lpstr>
      <vt:lpstr>Possible alternatives to CUDA</vt:lpstr>
      <vt:lpstr>Partial and Full GPU Implementation</vt:lpstr>
      <vt:lpstr>Methods Tested</vt:lpstr>
      <vt:lpstr>Single Factor Analysis</vt:lpstr>
      <vt:lpstr>Multiple Factor Analysis</vt:lpstr>
      <vt:lpstr>Trajectory Analysis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revision>1169</cp:revision>
  <dcterms:created xsi:type="dcterms:W3CDTF">2015-09-21T23:24:45Z</dcterms:created>
  <dcterms:modified xsi:type="dcterms:W3CDTF">2018-12-04T14:26:23Z</dcterms:modified>
</cp:coreProperties>
</file>