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69C77-FDEA-400F-AE21-38EBAB4B526E}" v="44" dt="2018-09-30T18:05:59.372"/>
    <p1510:client id="{E0D6792B-F703-4492-9659-50F28B7A8A5A}" v="5" dt="2018-09-30T18:23:4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6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dith, Michael" userId="84b9bd2e-6d12-4a0f-ba7f-88d40ff2a1ab" providerId="ADAL" clId="{98D69C77-FDEA-400F-AE21-38EBAB4B526E}"/>
    <pc:docChg chg="undo custSel addSld delSld modSld modMainMaster">
      <pc:chgData name="Meredith, Michael" userId="84b9bd2e-6d12-4a0f-ba7f-88d40ff2a1ab" providerId="ADAL" clId="{98D69C77-FDEA-400F-AE21-38EBAB4B526E}" dt="2018-09-30T18:05:59.372" v="43" actId="6549"/>
      <pc:docMkLst>
        <pc:docMk/>
      </pc:docMkLst>
      <pc:sldChg chg="delSp modSp">
        <pc:chgData name="Meredith, Michael" userId="84b9bd2e-6d12-4a0f-ba7f-88d40ff2a1ab" providerId="ADAL" clId="{98D69C77-FDEA-400F-AE21-38EBAB4B526E}" dt="2018-09-30T18:01:48.634" v="2"/>
        <pc:sldMkLst>
          <pc:docMk/>
          <pc:sldMk cId="617066454" sldId="256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617066454" sldId="256"/>
            <ac:spMk id="2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617066454" sldId="256"/>
            <ac:spMk id="3" creationId="{00000000-0000-0000-0000-000000000000}"/>
          </ac:spMkLst>
        </pc:spChg>
        <pc:spChg chg="del">
          <ac:chgData name="Meredith, Michael" userId="84b9bd2e-6d12-4a0f-ba7f-88d40ff2a1ab" providerId="ADAL" clId="{98D69C77-FDEA-400F-AE21-38EBAB4B526E}" dt="2018-09-30T18:00:30.959" v="0" actId="478"/>
          <ac:spMkLst>
            <pc:docMk/>
            <pc:sldMk cId="617066454" sldId="256"/>
            <ac:spMk id="4" creationId="{00000000-0000-0000-0000-000000000000}"/>
          </ac:spMkLst>
        </pc:spChg>
      </pc:sldChg>
      <pc:sldChg chg="addSp delSp modSp">
        <pc:chgData name="Meredith, Michael" userId="84b9bd2e-6d12-4a0f-ba7f-88d40ff2a1ab" providerId="ADAL" clId="{98D69C77-FDEA-400F-AE21-38EBAB4B526E}" dt="2018-09-30T18:04:03.513" v="21" actId="255"/>
        <pc:sldMkLst>
          <pc:docMk/>
          <pc:sldMk cId="1922486072" sldId="257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1922486072" sldId="257"/>
            <ac:spMk id="4" creationId="{00000000-0000-0000-0000-000000000000}"/>
          </ac:spMkLst>
        </pc:spChg>
        <pc:spChg chg="add del">
          <ac:chgData name="Meredith, Michael" userId="84b9bd2e-6d12-4a0f-ba7f-88d40ff2a1ab" providerId="ADAL" clId="{98D69C77-FDEA-400F-AE21-38EBAB4B526E}" dt="2018-09-30T18:02:53.450" v="12"/>
          <ac:spMkLst>
            <pc:docMk/>
            <pc:sldMk cId="1922486072" sldId="257"/>
            <ac:spMk id="6" creationId="{B263CB0F-54E6-4EDC-9713-C48F42C3C6B8}"/>
          </ac:spMkLst>
        </pc:spChg>
        <pc:spChg chg="add mod">
          <ac:chgData name="Meredith, Michael" userId="84b9bd2e-6d12-4a0f-ba7f-88d40ff2a1ab" providerId="ADAL" clId="{98D69C77-FDEA-400F-AE21-38EBAB4B526E}" dt="2018-09-30T18:04:03.513" v="21" actId="255"/>
          <ac:spMkLst>
            <pc:docMk/>
            <pc:sldMk cId="1922486072" sldId="257"/>
            <ac:spMk id="7" creationId="{5C8BFCD3-6803-48BC-894B-2352F93B9392}"/>
          </ac:spMkLst>
        </pc:spChg>
        <pc:picChg chg="mod">
          <ac:chgData name="Meredith, Michael" userId="84b9bd2e-6d12-4a0f-ba7f-88d40ff2a1ab" providerId="ADAL" clId="{98D69C77-FDEA-400F-AE21-38EBAB4B526E}" dt="2018-09-30T18:02:12.976" v="10" actId="1037"/>
          <ac:picMkLst>
            <pc:docMk/>
            <pc:sldMk cId="1922486072" sldId="257"/>
            <ac:picMk id="1026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5:59.372" v="43" actId="6549"/>
        <pc:sldMkLst>
          <pc:docMk/>
          <pc:sldMk cId="1473479022" sldId="258"/>
        </pc:sldMkLst>
        <pc:spChg chg="mod">
          <ac:chgData name="Meredith, Michael" userId="84b9bd2e-6d12-4a0f-ba7f-88d40ff2a1ab" providerId="ADAL" clId="{98D69C77-FDEA-400F-AE21-38EBAB4B526E}" dt="2018-09-30T18:05:59.372" v="43" actId="6549"/>
          <ac:spMkLst>
            <pc:docMk/>
            <pc:sldMk cId="1473479022" sldId="258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12.977" v="25"/>
          <ac:spMkLst>
            <pc:docMk/>
            <pc:sldMk cId="1473479022" sldId="258"/>
            <ac:spMk id="5" creationId="{2B296959-BF62-45D9-9E30-9B2CC52B847C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1473479022" sldId="258"/>
            <ac:picMk id="2050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19.136" v="27"/>
        <pc:sldMkLst>
          <pc:docMk/>
          <pc:sldMk cId="2225222048" sldId="259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225222048" sldId="259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19.136" v="27"/>
          <ac:spMkLst>
            <pc:docMk/>
            <pc:sldMk cId="2225222048" sldId="259"/>
            <ac:spMk id="5" creationId="{464158B0-7A98-4A74-820C-2141D8FADE69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225222048" sldId="259"/>
            <ac:picMk id="4098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10.610" v="24" actId="1036"/>
        <pc:sldMkLst>
          <pc:docMk/>
          <pc:sldMk cId="3353363067" sldId="260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353363067" sldId="260"/>
            <ac:spMk id="4" creationId="{00000000-0000-0000-0000-000000000000}"/>
          </ac:spMkLst>
        </pc:spChg>
        <pc:spChg chg="add mod">
          <ac:chgData name="Meredith, Michael" userId="84b9bd2e-6d12-4a0f-ba7f-88d40ff2a1ab" providerId="ADAL" clId="{98D69C77-FDEA-400F-AE21-38EBAB4B526E}" dt="2018-09-30T18:04:10.610" v="24" actId="1036"/>
          <ac:spMkLst>
            <pc:docMk/>
            <pc:sldMk cId="3353363067" sldId="260"/>
            <ac:spMk id="5" creationId="{D27EA764-A1E4-4D3A-AF95-9DEE0E07B2FF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3353363067" sldId="260"/>
            <ac:picMk id="3074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22.621" v="28"/>
        <pc:sldMkLst>
          <pc:docMk/>
          <pc:sldMk cId="3469823742" sldId="261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469823742" sldId="261"/>
            <ac:spMk id="3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469823742" sldId="261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22.621" v="28"/>
          <ac:spMkLst>
            <pc:docMk/>
            <pc:sldMk cId="3469823742" sldId="261"/>
            <ac:spMk id="5" creationId="{5823326D-25FD-410F-AECA-54618DA86748}"/>
          </ac:spMkLst>
        </pc:spChg>
      </pc:sldChg>
      <pc:sldChg chg="addSp modSp">
        <pc:chgData name="Meredith, Michael" userId="84b9bd2e-6d12-4a0f-ba7f-88d40ff2a1ab" providerId="ADAL" clId="{98D69C77-FDEA-400F-AE21-38EBAB4B526E}" dt="2018-09-30T18:04:29.847" v="30"/>
        <pc:sldMkLst>
          <pc:docMk/>
          <pc:sldMk cId="2907766935" sldId="262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907766935" sldId="262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29.847" v="30"/>
          <ac:spMkLst>
            <pc:docMk/>
            <pc:sldMk cId="2907766935" sldId="262"/>
            <ac:spMk id="5" creationId="{D13127A9-AC6E-4F99-9A7E-AB846B2D44F1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907766935" sldId="262"/>
            <ac:picMk id="6146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26.125" v="29"/>
        <pc:sldMkLst>
          <pc:docMk/>
          <pc:sldMk cId="1041797474" sldId="263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1041797474" sldId="263"/>
            <ac:spMk id="4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1041797474" sldId="263"/>
            <ac:spMk id="5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1041797474" sldId="263"/>
            <ac:spMk id="6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26.125" v="29"/>
          <ac:spMkLst>
            <pc:docMk/>
            <pc:sldMk cId="1041797474" sldId="263"/>
            <ac:spMk id="7" creationId="{ECE19E39-F9AB-4D0C-916A-E510EE42EB01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1041797474" sldId="263"/>
            <ac:picMk id="1026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37.995" v="32"/>
        <pc:sldMkLst>
          <pc:docMk/>
          <pc:sldMk cId="2275309819" sldId="264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275309819" sldId="264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37.995" v="32"/>
          <ac:spMkLst>
            <pc:docMk/>
            <pc:sldMk cId="2275309819" sldId="264"/>
            <ac:spMk id="5" creationId="{FA3FC300-3362-4795-80A4-62AD3FB0F76A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275309819" sldId="264"/>
            <ac:picMk id="2050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42.577" v="33"/>
        <pc:sldMkLst>
          <pc:docMk/>
          <pc:sldMk cId="2849729352" sldId="265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849729352" sldId="265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42.577" v="33"/>
          <ac:spMkLst>
            <pc:docMk/>
            <pc:sldMk cId="2849729352" sldId="265"/>
            <ac:spMk id="5" creationId="{CB04DE1B-563A-4AB0-AA29-7263E36969F8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849729352" sldId="265"/>
            <ac:picMk id="3074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45.521" v="34"/>
        <pc:sldMkLst>
          <pc:docMk/>
          <pc:sldMk cId="4104291025" sldId="266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4104291025" sldId="266"/>
            <ac:spMk id="3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4104291025" sldId="266"/>
            <ac:spMk id="4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4104291025" sldId="266"/>
            <ac:spMk id="5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45.521" v="34"/>
          <ac:spMkLst>
            <pc:docMk/>
            <pc:sldMk cId="4104291025" sldId="266"/>
            <ac:spMk id="6" creationId="{E9C754B5-BF57-431D-9D0C-008980216E94}"/>
          </ac:spMkLst>
        </pc:spChg>
      </pc:sldChg>
      <pc:sldChg chg="addSp modSp">
        <pc:chgData name="Meredith, Michael" userId="84b9bd2e-6d12-4a0f-ba7f-88d40ff2a1ab" providerId="ADAL" clId="{98D69C77-FDEA-400F-AE21-38EBAB4B526E}" dt="2018-09-30T18:04:49.624" v="35"/>
        <pc:sldMkLst>
          <pc:docMk/>
          <pc:sldMk cId="3193479533" sldId="267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3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4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5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6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7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8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49.624" v="35"/>
          <ac:spMkLst>
            <pc:docMk/>
            <pc:sldMk cId="3193479533" sldId="267"/>
            <ac:spMk id="9" creationId="{8F7E58BC-368E-46E2-AD8E-F281EE57909E}"/>
          </ac:spMkLst>
        </pc:spChg>
      </pc:sldChg>
      <pc:sldChg chg="addSp modSp">
        <pc:chgData name="Meredith, Michael" userId="84b9bd2e-6d12-4a0f-ba7f-88d40ff2a1ab" providerId="ADAL" clId="{98D69C77-FDEA-400F-AE21-38EBAB4B526E}" dt="2018-09-30T18:04:54.137" v="36"/>
        <pc:sldMkLst>
          <pc:docMk/>
          <pc:sldMk cId="2021172964" sldId="268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021172964" sldId="268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54.137" v="36"/>
          <ac:spMkLst>
            <pc:docMk/>
            <pc:sldMk cId="2021172964" sldId="268"/>
            <ac:spMk id="5" creationId="{BDA85D11-E3A8-4EC7-ADE2-154D89368F9D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021172964" sldId="268"/>
            <ac:picMk id="4098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5:01.953" v="38"/>
        <pc:sldMkLst>
          <pc:docMk/>
          <pc:sldMk cId="2999155633" sldId="269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999155633" sldId="269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5:01.953" v="38"/>
          <ac:spMkLst>
            <pc:docMk/>
            <pc:sldMk cId="2999155633" sldId="269"/>
            <ac:spMk id="5" creationId="{973FC935-6958-4C1A-8B83-E8CAC28D846C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999155633" sldId="269"/>
            <ac:picMk id="9218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5:09.729" v="40"/>
        <pc:sldMkLst>
          <pc:docMk/>
          <pc:sldMk cId="2446863651" sldId="270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446863651" sldId="270"/>
            <ac:spMk id="4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446863651" sldId="270"/>
            <ac:spMk id="5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5:09.729" v="40"/>
          <ac:spMkLst>
            <pc:docMk/>
            <pc:sldMk cId="2446863651" sldId="270"/>
            <ac:spMk id="6" creationId="{1B22B8CB-12E9-4886-8C05-E5A717A61C5C}"/>
          </ac:spMkLst>
        </pc:spChg>
      </pc:sldChg>
      <pc:sldChg chg="addSp modSp">
        <pc:chgData name="Meredith, Michael" userId="84b9bd2e-6d12-4a0f-ba7f-88d40ff2a1ab" providerId="ADAL" clId="{98D69C77-FDEA-400F-AE21-38EBAB4B526E}" dt="2018-09-30T18:05:06.118" v="39"/>
        <pc:sldMkLst>
          <pc:docMk/>
          <pc:sldMk cId="2405227314" sldId="271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405227314" sldId="271"/>
            <ac:spMk id="3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405227314" sldId="271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5:06.118" v="39"/>
          <ac:spMkLst>
            <pc:docMk/>
            <pc:sldMk cId="2405227314" sldId="271"/>
            <ac:spMk id="5" creationId="{601F321C-CD2F-4F1B-80DD-D34D8168BB77}"/>
          </ac:spMkLst>
        </pc:spChg>
      </pc:sldChg>
      <pc:sldChg chg="addSp modSp">
        <pc:chgData name="Meredith, Michael" userId="84b9bd2e-6d12-4a0f-ba7f-88d40ff2a1ab" providerId="ADAL" clId="{98D69C77-FDEA-400F-AE21-38EBAB4B526E}" dt="2018-09-30T18:05:15.515" v="42"/>
        <pc:sldMkLst>
          <pc:docMk/>
          <pc:sldMk cId="3876807909" sldId="272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876807909" sldId="272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5:15.515" v="42"/>
          <ac:spMkLst>
            <pc:docMk/>
            <pc:sldMk cId="3876807909" sldId="272"/>
            <ac:spMk id="5" creationId="{A45378A1-47DF-400B-B259-B8D44025F75B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3876807909" sldId="272"/>
            <ac:picMk id="6146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58.267" v="37"/>
        <pc:sldMkLst>
          <pc:docMk/>
          <pc:sldMk cId="1771080977" sldId="275"/>
        </pc:sldMkLst>
        <pc:spChg chg="add">
          <ac:chgData name="Meredith, Michael" userId="84b9bd2e-6d12-4a0f-ba7f-88d40ff2a1ab" providerId="ADAL" clId="{98D69C77-FDEA-400F-AE21-38EBAB4B526E}" dt="2018-09-30T18:04:58.267" v="37"/>
          <ac:spMkLst>
            <pc:docMk/>
            <pc:sldMk cId="1771080977" sldId="275"/>
            <ac:spMk id="5" creationId="{40AB170F-F8D7-4946-A145-D6B69AE748B3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1771080977" sldId="275"/>
            <ac:picMk id="8" creationId="{B2541A0C-EEFD-4493-91E2-85F42ED9838C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5:13.186" v="41"/>
        <pc:sldMkLst>
          <pc:docMk/>
          <pc:sldMk cId="2435797915" sldId="277"/>
        </pc:sldMkLst>
        <pc:spChg chg="add">
          <ac:chgData name="Meredith, Michael" userId="84b9bd2e-6d12-4a0f-ba7f-88d40ff2a1ab" providerId="ADAL" clId="{98D69C77-FDEA-400F-AE21-38EBAB4B526E}" dt="2018-09-30T18:05:13.186" v="41"/>
          <ac:spMkLst>
            <pc:docMk/>
            <pc:sldMk cId="2435797915" sldId="277"/>
            <ac:spMk id="6" creationId="{3D8AEAE9-E835-4B23-95D2-7AE04638BC6C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435797915" sldId="277"/>
            <ac:picMk id="5" creationId="{C0439A37-5F2E-4DB9-830F-A72F197BFA07}"/>
          </ac:picMkLst>
        </pc:pic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435797915" sldId="277"/>
            <ac:picMk id="7" creationId="{B3245697-0C7C-477C-AAE7-98FEDA8C18A5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15.933" v="26"/>
        <pc:sldMkLst>
          <pc:docMk/>
          <pc:sldMk cId="208891848" sldId="278"/>
        </pc:sldMkLst>
        <pc:spChg chg="add">
          <ac:chgData name="Meredith, Michael" userId="84b9bd2e-6d12-4a0f-ba7f-88d40ff2a1ab" providerId="ADAL" clId="{98D69C77-FDEA-400F-AE21-38EBAB4B526E}" dt="2018-09-30T18:04:15.933" v="26"/>
          <ac:spMkLst>
            <pc:docMk/>
            <pc:sldMk cId="208891848" sldId="278"/>
            <ac:spMk id="6" creationId="{13D80BE3-B2A5-42F3-9669-174FC4DE8B3E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08891848" sldId="278"/>
            <ac:picMk id="5" creationId="{2AF9A06A-72C9-4F4E-905D-21BFA9D5AB39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33.597" v="31"/>
        <pc:sldMkLst>
          <pc:docMk/>
          <pc:sldMk cId="1740327686" sldId="279"/>
        </pc:sldMkLst>
        <pc:spChg chg="add">
          <ac:chgData name="Meredith, Michael" userId="84b9bd2e-6d12-4a0f-ba7f-88d40ff2a1ab" providerId="ADAL" clId="{98D69C77-FDEA-400F-AE21-38EBAB4B526E}" dt="2018-09-30T18:04:33.597" v="31"/>
          <ac:spMkLst>
            <pc:docMk/>
            <pc:sldMk cId="1740327686" sldId="279"/>
            <ac:spMk id="6" creationId="{8B3C829C-E643-482F-B248-92B725D36B4F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1740327686" sldId="279"/>
            <ac:picMk id="5" creationId="{4F9F089D-05ED-4128-93BE-C6A566B342A2}"/>
          </ac:picMkLst>
        </pc:picChg>
      </pc:sldChg>
      <pc:sldChg chg="add del">
        <pc:chgData name="Meredith, Michael" userId="84b9bd2e-6d12-4a0f-ba7f-88d40ff2a1ab" providerId="ADAL" clId="{98D69C77-FDEA-400F-AE21-38EBAB4B526E}" dt="2018-09-30T18:03:29.705" v="15" actId="2696"/>
        <pc:sldMkLst>
          <pc:docMk/>
          <pc:sldMk cId="3100062950" sldId="280"/>
        </pc:sldMkLst>
      </pc:sldChg>
      <pc:sldMasterChg chg="modSp modSldLayout">
        <pc:chgData name="Meredith, Michael" userId="84b9bd2e-6d12-4a0f-ba7f-88d40ff2a1ab" providerId="ADAL" clId="{98D69C77-FDEA-400F-AE21-38EBAB4B526E}" dt="2018-09-30T18:01:48.634" v="2"/>
        <pc:sldMasterMkLst>
          <pc:docMk/>
          <pc:sldMasterMk cId="0" sldId="2147483732"/>
        </pc:sldMaster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2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3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4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5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6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7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8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9" creationId="{00000000-0000-0000-0000-000000000000}"/>
          </ac:spMkLst>
        </pc:sp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33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2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5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6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7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8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10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11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15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35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2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5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6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7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8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9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11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12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36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6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6"/>
              <ac:spMk id="4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37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7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7"/>
              <ac:spMk id="4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7"/>
              <ac:spMk id="5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7"/>
              <ac:spMk id="6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40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2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4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8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9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11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41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2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4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8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9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11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43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2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6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7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8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9" creationId="{00000000-0000-0000-0000-000000000000}"/>
            </ac:spMkLst>
          </pc:spChg>
        </pc:sldLayoutChg>
      </pc:sldMasterChg>
    </pc:docChg>
  </pc:docChgLst>
  <pc:docChgLst>
    <pc:chgData name="Meredith, Michael" userId="84b9bd2e-6d12-4a0f-ba7f-88d40ff2a1ab" providerId="ADAL" clId="{DD4DFDD0-4949-481F-AFD2-69FFF5391F80}"/>
  </pc:docChgLst>
  <pc:docChgLst>
    <pc:chgData name="Meredith, Michael" userId="84b9bd2e-6d12-4a0f-ba7f-88d40ff2a1ab" providerId="ADAL" clId="{1DE114BC-BFBA-4242-9B31-09BC0EF5B2CA}"/>
  </pc:docChgLst>
  <pc:docChgLst>
    <pc:chgData name="Meredith, Michael" userId="84b9bd2e-6d12-4a0f-ba7f-88d40ff2a1ab" providerId="ADAL" clId="{E0D6792B-F703-4492-9659-50F28B7A8A5A}"/>
    <pc:docChg chg="delSld">
      <pc:chgData name="Meredith, Michael" userId="84b9bd2e-6d12-4a0f-ba7f-88d40ff2a1ab" providerId="ADAL" clId="{E0D6792B-F703-4492-9659-50F28B7A8A5A}" dt="2018-09-30T18:23:42.348" v="4" actId="2696"/>
      <pc:docMkLst>
        <pc:docMk/>
      </pc:docMkLst>
      <pc:sldChg chg="del">
        <pc:chgData name="Meredith, Michael" userId="84b9bd2e-6d12-4a0f-ba7f-88d40ff2a1ab" providerId="ADAL" clId="{E0D6792B-F703-4492-9659-50F28B7A8A5A}" dt="2018-09-30T18:23:07.186" v="0" actId="2696"/>
        <pc:sldMkLst>
          <pc:docMk/>
          <pc:sldMk cId="1473479022" sldId="258"/>
        </pc:sldMkLst>
      </pc:sldChg>
      <pc:sldChg chg="del">
        <pc:chgData name="Meredith, Michael" userId="84b9bd2e-6d12-4a0f-ba7f-88d40ff2a1ab" providerId="ADAL" clId="{E0D6792B-F703-4492-9659-50F28B7A8A5A}" dt="2018-09-30T18:23:33.636" v="3" actId="2696"/>
        <pc:sldMkLst>
          <pc:docMk/>
          <pc:sldMk cId="1771080977" sldId="275"/>
        </pc:sldMkLst>
      </pc:sldChg>
      <pc:sldChg chg="del">
        <pc:chgData name="Meredith, Michael" userId="84b9bd2e-6d12-4a0f-ba7f-88d40ff2a1ab" providerId="ADAL" clId="{E0D6792B-F703-4492-9659-50F28B7A8A5A}" dt="2018-09-30T18:23:42.348" v="4" actId="2696"/>
        <pc:sldMkLst>
          <pc:docMk/>
          <pc:sldMk cId="2435797915" sldId="277"/>
        </pc:sldMkLst>
      </pc:sldChg>
      <pc:sldChg chg="del">
        <pc:chgData name="Meredith, Michael" userId="84b9bd2e-6d12-4a0f-ba7f-88d40ff2a1ab" providerId="ADAL" clId="{E0D6792B-F703-4492-9659-50F28B7A8A5A}" dt="2018-09-30T18:23:12.645" v="1" actId="2696"/>
        <pc:sldMkLst>
          <pc:docMk/>
          <pc:sldMk cId="208891848" sldId="278"/>
        </pc:sldMkLst>
      </pc:sldChg>
      <pc:sldChg chg="del">
        <pc:chgData name="Meredith, Michael" userId="84b9bd2e-6d12-4a0f-ba7f-88d40ff2a1ab" providerId="ADAL" clId="{E0D6792B-F703-4492-9659-50F28B7A8A5A}" dt="2018-09-30T18:23:22.676" v="2" actId="2696"/>
        <pc:sldMkLst>
          <pc:docMk/>
          <pc:sldMk cId="1740327686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-1" y="5479145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2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2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70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6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8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40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40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2"/>
            <a:ext cx="762000" cy="365125"/>
          </a:xfrm>
        </p:spPr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-1" y="5479145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2"/>
            <a:ext cx="28956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2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1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66E4B1D-ADB2-4F15-8389-44110F300007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996954"/>
            <a:ext cx="8686800" cy="1470025"/>
          </a:xfrm>
        </p:spPr>
        <p:txBody>
          <a:bodyPr>
            <a:noAutofit/>
          </a:bodyPr>
          <a:lstStyle/>
          <a:p>
            <a:r>
              <a:rPr lang="en-GB" sz="6000" dirty="0"/>
              <a:t>Object Oriented Programming for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911824"/>
            <a:ext cx="8001000" cy="533400"/>
          </a:xfrm>
        </p:spPr>
        <p:txBody>
          <a:bodyPr/>
          <a:lstStyle/>
          <a:p>
            <a:r>
              <a:rPr lang="en-GB" dirty="0"/>
              <a:t>Dr Michael Meredith</a:t>
            </a:r>
          </a:p>
        </p:txBody>
      </p:sp>
    </p:spTree>
    <p:extLst>
      <p:ext uri="{BB962C8B-B14F-4D97-AF65-F5344CB8AC3E}">
        <p14:creationId xmlns:p14="http://schemas.microsoft.com/office/powerpoint/2010/main" val="61706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OOP4CS - First Look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Take the Item structure from earlier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2060850"/>
            <a:ext cx="5256584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#pragma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once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Item(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y, 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symbol);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~Item();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getSymbol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setPosition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move(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dx,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symbol;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2060848"/>
            <a:ext cx="10801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Item.h</a:t>
            </a:r>
            <a:endParaRPr lang="en-GB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E9C754B5-BF57-431D-9D0C-00898021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10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9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OOP4CS - First Look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Take the Item structure from earlier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2060850"/>
            <a:ext cx="5256584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#pragma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once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Item(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y, 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symbol);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~Item();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getSymbol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setPosition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move(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dx,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symbol;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2060848"/>
            <a:ext cx="10801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Item.h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2213250"/>
            <a:ext cx="756084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Item.h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::Item(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symbol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-&gt;x=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-&gt;y=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-&gt;symbol=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symbol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::~Item() {}</a:t>
            </a:r>
          </a:p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 }</a:t>
            </a:r>
          </a:p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 }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getSymbol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symbol; }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::move(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x+=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y+=</a:t>
            </a:r>
            <a:r>
              <a:rPr lang="en-GB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setPosition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-&gt;x=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-&gt;y=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6376" y="2213248"/>
            <a:ext cx="10801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Item.cpp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580112" y="3212977"/>
            <a:ext cx="3528392" cy="1224137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is some bad practice in this example, but we'll refine this over time as we build our appreciation of objects and C++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F7E58BC-368E-46E2-AD8E-F281EE57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11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7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tart2finish.org/wp-content/uploads/2016/11/W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19" y="2579515"/>
            <a:ext cx="4832131" cy="300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OOP4CS - The Question...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So we had three lines of code for the Item structure, but using objects gives us like a million lines of code... why would you do that?</a:t>
            </a:r>
          </a:p>
          <a:p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DA85D11-E3A8-4EC7-ADE2-154D8936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12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7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vedicor.gr/wp-content/uploads/2015/11/software-developmen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19" y="4191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OOP4CS - Creating Objects in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Create a header (.h) and source (.</a:t>
            </a:r>
            <a:r>
              <a:rPr lang="en-GB" dirty="0" err="1"/>
              <a:t>cpp</a:t>
            </a:r>
            <a:r>
              <a:rPr lang="en-GB" dirty="0"/>
              <a:t>) file for each object</a:t>
            </a:r>
          </a:p>
          <a:p>
            <a:endParaRPr lang="en-GB" dirty="0"/>
          </a:p>
          <a:p>
            <a:r>
              <a:rPr lang="en-GB" dirty="0"/>
              <a:t>The object definition goes into the header file (.h)</a:t>
            </a:r>
          </a:p>
          <a:p>
            <a:pPr lvl="1"/>
            <a:r>
              <a:rPr lang="en-GB" dirty="0"/>
              <a:t>This includes variables an object holds (but not local variables) and all object functions (including constructor and destructor)</a:t>
            </a:r>
          </a:p>
          <a:p>
            <a:endParaRPr lang="en-GB" dirty="0"/>
          </a:p>
          <a:p>
            <a:r>
              <a:rPr lang="en-GB" dirty="0"/>
              <a:t>The actual body of the methods go into the source file (.</a:t>
            </a:r>
            <a:r>
              <a:rPr lang="en-GB" dirty="0" err="1"/>
              <a:t>cpp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We will look at exceptions to this in time (inline functions)</a:t>
            </a:r>
          </a:p>
          <a:p>
            <a:endParaRPr lang="en-GB" dirty="0"/>
          </a:p>
          <a:p>
            <a:r>
              <a:rPr lang="en-GB" dirty="0"/>
              <a:t>The "this" pointer</a:t>
            </a:r>
          </a:p>
          <a:p>
            <a:pPr lvl="1"/>
            <a:r>
              <a:rPr lang="en-GB" dirty="0"/>
              <a:t>Refers to the objects own version of a variable</a:t>
            </a:r>
          </a:p>
          <a:p>
            <a:pPr lvl="1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73FC935-6958-4C1A-8B83-E8CAC28D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13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5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OOP4CS - Header Files (.h)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r>
              <a:rPr lang="en-GB" dirty="0"/>
              <a:t>Class declarations take the form: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#pragma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once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stops link errors when compiling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NameOfClass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declares a new class called "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NameOfClass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start of public method and variable declarations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NameOfClass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 - note, same name as class and no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return type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~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NameOfClass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destructor - note, same name as class and no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return type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 add other public methods here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endParaRPr lang="en-GB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start of private method and variable declarations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 attributes (variables) and private methods here</a:t>
            </a:r>
          </a:p>
          <a:p>
            <a:pPr marL="400050" lvl="1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end of the class</a:t>
            </a:r>
            <a:endParaRPr lang="en-GB" sz="1600" dirty="0"/>
          </a:p>
        </p:txBody>
      </p:sp>
      <p:sp>
        <p:nvSpPr>
          <p:cNvPr id="3" name="Rectangle 2"/>
          <p:cNvSpPr/>
          <p:nvPr/>
        </p:nvSpPr>
        <p:spPr>
          <a:xfrm>
            <a:off x="7524328" y="4919008"/>
            <a:ext cx="161967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12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.h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01F321C-CD2F-4F1B-80DD-D34D8168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14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2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OOP4CS - Source Files (.</a:t>
            </a:r>
            <a:r>
              <a:rPr lang="en-GB" dirty="0" err="1"/>
              <a:t>cpp</a:t>
            </a:r>
            <a:r>
              <a:rPr lang="en-GB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r>
              <a:rPr lang="en-GB" dirty="0"/>
              <a:t>Class declarations take the form: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NameOfClass.h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this is the file where the object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definition lives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NameOfClass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NameOfClass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 do any object initialisation that needs doing here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 e.g. set up default values for variables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400050" lvl="1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NameOfClass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::~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NameOfClass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 do any object end-of-life stuff here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 e.g. store state to disk, clean up memory, 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etc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400050" lvl="1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other methods in the form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returntype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NameOfClass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methodName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(parameters) { ... }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4919008"/>
            <a:ext cx="29158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12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  <a:r>
              <a:rPr lang="en-US" sz="12000" b="1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cpp</a:t>
            </a:r>
            <a:endParaRPr lang="en-US" sz="12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B22B8CB-12E9-4886-8C05-E5A717A6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15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6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usmdesigns.com/wp-content/uploads/2015/03/wordpress-web-design-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97" t="1236" r="21492" b="-1236"/>
          <a:stretch/>
        </p:blipFill>
        <p:spPr bwMode="auto">
          <a:xfrm>
            <a:off x="4860032" y="4371196"/>
            <a:ext cx="4285420" cy="24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OOP4CS - Key Points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Why objects are useful</a:t>
            </a:r>
          </a:p>
          <a:p>
            <a:r>
              <a:rPr lang="en-GB" dirty="0"/>
              <a:t>File management of object files and their structure in C++</a:t>
            </a:r>
          </a:p>
          <a:p>
            <a:r>
              <a:rPr lang="en-GB" dirty="0"/>
              <a:t>Sensible naming</a:t>
            </a:r>
          </a:p>
          <a:p>
            <a:r>
              <a:rPr lang="en-GB" dirty="0"/>
              <a:t>Constructor and destructor </a:t>
            </a:r>
          </a:p>
          <a:p>
            <a:pPr lvl="1"/>
            <a:r>
              <a:rPr lang="en-GB" dirty="0"/>
              <a:t>like functions but no return type and have the same name as the object</a:t>
            </a:r>
          </a:p>
          <a:p>
            <a:r>
              <a:rPr lang="en-GB" dirty="0"/>
              <a:t>Getters and Setters</a:t>
            </a:r>
          </a:p>
          <a:p>
            <a:pPr lvl="1"/>
            <a:r>
              <a:rPr lang="en-GB" dirty="0"/>
              <a:t>Functions that give indirect access to object variables</a:t>
            </a:r>
          </a:p>
          <a:p>
            <a:r>
              <a:rPr lang="en-GB" dirty="0"/>
              <a:t>Access control (public, private) and variable scope</a:t>
            </a:r>
          </a:p>
          <a:p>
            <a:r>
              <a:rPr lang="en-GB" dirty="0"/>
              <a:t>The "this" pointer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45378A1-47DF-400B-B259-B8D4402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16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0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olykaw.alltop.com/wp-content/uploads/2013/11/Fotolia_37690372_Subscription_XX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085184"/>
            <a:ext cx="5213220" cy="17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Shape of Things to 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13176"/>
          </a:xfrm>
        </p:spPr>
        <p:txBody>
          <a:bodyPr>
            <a:normAutofit/>
          </a:bodyPr>
          <a:lstStyle/>
          <a:p>
            <a:r>
              <a:rPr lang="en-GB" dirty="0"/>
              <a:t>Semester 1</a:t>
            </a:r>
          </a:p>
          <a:p>
            <a:pPr lvl="1"/>
            <a:r>
              <a:rPr lang="en-GB" dirty="0"/>
              <a:t>Program using objects in C++ (classes)</a:t>
            </a:r>
          </a:p>
          <a:p>
            <a:pPr lvl="1"/>
            <a:r>
              <a:rPr lang="en-GB" dirty="0"/>
              <a:t>Memory allocation</a:t>
            </a:r>
          </a:p>
          <a:p>
            <a:pPr lvl="1"/>
            <a:r>
              <a:rPr lang="en-GB" dirty="0"/>
              <a:t>Cool compiler and coding stuff</a:t>
            </a:r>
          </a:p>
          <a:p>
            <a:pPr lvl="1"/>
            <a:r>
              <a:rPr lang="en-GB" dirty="0"/>
              <a:t>Design patterns</a:t>
            </a:r>
          </a:p>
          <a:p>
            <a:pPr lvl="1"/>
            <a:r>
              <a:rPr lang="en-GB" dirty="0"/>
              <a:t>Templates</a:t>
            </a:r>
          </a:p>
          <a:p>
            <a:pPr lvl="1"/>
            <a:r>
              <a:rPr lang="en-GB" dirty="0"/>
              <a:t>Version control</a:t>
            </a:r>
          </a:p>
          <a:p>
            <a:pPr lvl="1"/>
            <a:r>
              <a:rPr lang="en-GB" dirty="0"/>
              <a:t>Pros and Cons of OOP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30% of the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Semester 2</a:t>
            </a:r>
          </a:p>
          <a:p>
            <a:pPr lvl="1"/>
            <a:r>
              <a:rPr lang="en-GB" dirty="0"/>
              <a:t>Work on medium to large-scale OOP designs and implementations</a:t>
            </a:r>
          </a:p>
          <a:p>
            <a:pPr lvl="2"/>
            <a:r>
              <a:rPr lang="en-GB" dirty="0"/>
              <a:t>Get you thinking about your OO designs</a:t>
            </a:r>
          </a:p>
          <a:p>
            <a:pPr lvl="1"/>
            <a:r>
              <a:rPr lang="en-GB" dirty="0"/>
              <a:t>Assignment 2</a:t>
            </a:r>
          </a:p>
          <a:p>
            <a:pPr lvl="2"/>
            <a:r>
              <a:rPr lang="en-GB" dirty="0"/>
              <a:t>70% of the module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C8BFCD3-6803-48BC-894B-2352F93B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2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8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Shape of Things to 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Resources</a:t>
            </a:r>
          </a:p>
          <a:p>
            <a:pPr lvl="1"/>
            <a:r>
              <a:rPr lang="en-GB" dirty="0"/>
              <a:t>Lectures &amp; Tutorials</a:t>
            </a:r>
          </a:p>
          <a:p>
            <a:pPr lvl="2"/>
            <a:r>
              <a:rPr lang="en-GB" dirty="0"/>
              <a:t>Take notes - we will discuss a lot of stuff as we go</a:t>
            </a:r>
          </a:p>
          <a:p>
            <a:pPr lvl="1"/>
            <a:r>
              <a:rPr lang="en-GB" dirty="0"/>
              <a:t>General C++ Programming</a:t>
            </a:r>
          </a:p>
          <a:p>
            <a:pPr lvl="2"/>
            <a:r>
              <a:rPr lang="en-GB" dirty="0"/>
              <a:t>Programming Principles and Practice Using C++, Bjarne </a:t>
            </a:r>
            <a:r>
              <a:rPr lang="en-GB" dirty="0" err="1"/>
              <a:t>Stroustrup</a:t>
            </a:r>
            <a:r>
              <a:rPr lang="en-GB" dirty="0"/>
              <a:t>, Addison Wesley</a:t>
            </a:r>
          </a:p>
          <a:p>
            <a:pPr lvl="1"/>
            <a:r>
              <a:rPr lang="en-GB" dirty="0"/>
              <a:t>Object-Oriented Programming in C++</a:t>
            </a:r>
          </a:p>
          <a:p>
            <a:pPr lvl="2"/>
            <a:r>
              <a:rPr lang="en-GB" dirty="0"/>
              <a:t>Practical C++, Rob McGregor, </a:t>
            </a:r>
            <a:r>
              <a:rPr lang="en-GB" dirty="0" err="1"/>
              <a:t>Que</a:t>
            </a:r>
            <a:r>
              <a:rPr lang="en-GB" dirty="0"/>
              <a:t> (section III onwards)</a:t>
            </a:r>
          </a:p>
          <a:p>
            <a:pPr lvl="1"/>
            <a:r>
              <a:rPr lang="en-GB" dirty="0"/>
              <a:t>Function descriptions</a:t>
            </a:r>
          </a:p>
          <a:p>
            <a:pPr lvl="2"/>
            <a:r>
              <a:rPr lang="en-GB" dirty="0"/>
              <a:t>The F1 key in Visual Studio (MSDN)</a:t>
            </a:r>
          </a:p>
          <a:p>
            <a:pPr lvl="1"/>
            <a:r>
              <a:rPr lang="en-GB" dirty="0"/>
              <a:t>Extra coding resources</a:t>
            </a:r>
          </a:p>
          <a:p>
            <a:pPr lvl="2"/>
            <a:r>
              <a:rPr lang="en-GB" dirty="0"/>
              <a:t>Lynda.com</a:t>
            </a:r>
          </a:p>
          <a:p>
            <a:pPr lvl="2"/>
            <a:r>
              <a:rPr lang="en-GB" dirty="0"/>
              <a:t>Google / Bing / Your favourite search engine</a:t>
            </a:r>
          </a:p>
          <a:p>
            <a:pPr lvl="1"/>
            <a:r>
              <a:rPr lang="en-GB" dirty="0"/>
              <a:t>Your time</a:t>
            </a:r>
          </a:p>
          <a:p>
            <a:pPr lvl="2"/>
            <a:r>
              <a:rPr lang="en-GB" dirty="0"/>
              <a:t>You will need to write code to get better at it</a:t>
            </a:r>
          </a:p>
        </p:txBody>
      </p:sp>
      <p:pic>
        <p:nvPicPr>
          <p:cNvPr id="3074" name="Picture 2" descr="http://t2.gstatic.com/images?q=tbn:ANd9GcRkSbb_NUCn4TtwzMXQOs1VOswoV2Qsx_TBztQhyna63Vl-41x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50" y="4160501"/>
            <a:ext cx="2253083" cy="26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27EA764-A1E4-4D3A-AF95-9DEE0E07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3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6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-want-to-study-engineering.org/figs/co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84" y="2564904"/>
            <a:ext cx="3712891" cy="24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OOP4CS -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Recall from last year in </a:t>
            </a:r>
            <a:r>
              <a:rPr lang="en-GB" dirty="0" err="1"/>
              <a:t>FoP</a:t>
            </a:r>
            <a:endParaRPr lang="en-GB" dirty="0"/>
          </a:p>
          <a:p>
            <a:pPr lvl="1"/>
            <a:r>
              <a:rPr lang="en-GB" dirty="0"/>
              <a:t>When you write code, all you are doing is manipulating data with algorithms</a:t>
            </a:r>
          </a:p>
          <a:p>
            <a:pPr lvl="1"/>
            <a:r>
              <a:rPr lang="en-GB" dirty="0"/>
              <a:t>Data</a:t>
            </a:r>
          </a:p>
          <a:p>
            <a:pPr lvl="2"/>
            <a:r>
              <a:rPr lang="en-GB" dirty="0"/>
              <a:t>declaring variables</a:t>
            </a:r>
          </a:p>
          <a:p>
            <a:pPr lvl="2"/>
            <a:r>
              <a:rPr lang="en-GB" dirty="0"/>
              <a:t>arrays</a:t>
            </a:r>
          </a:p>
          <a:p>
            <a:pPr lvl="2"/>
            <a:r>
              <a:rPr lang="en-GB" dirty="0"/>
              <a:t>structures</a:t>
            </a:r>
          </a:p>
          <a:p>
            <a:pPr lvl="1"/>
            <a:r>
              <a:rPr lang="en-GB" dirty="0"/>
              <a:t>Algorithms</a:t>
            </a:r>
          </a:p>
          <a:p>
            <a:pPr lvl="2"/>
            <a:r>
              <a:rPr lang="en-GB" dirty="0"/>
              <a:t>functions / passing parameters and returning values</a:t>
            </a:r>
          </a:p>
          <a:p>
            <a:pPr lvl="2"/>
            <a:r>
              <a:rPr lang="en-GB" dirty="0"/>
              <a:t>if-else statements</a:t>
            </a:r>
          </a:p>
          <a:p>
            <a:pPr lvl="2"/>
            <a:r>
              <a:rPr lang="en-GB" dirty="0"/>
              <a:t>for loops</a:t>
            </a:r>
          </a:p>
          <a:p>
            <a:pPr lvl="2"/>
            <a:r>
              <a:rPr lang="en-GB" dirty="0"/>
              <a:t>while loops</a:t>
            </a:r>
          </a:p>
          <a:p>
            <a:pPr lvl="1"/>
            <a:r>
              <a:rPr lang="en-GB" dirty="0"/>
              <a:t>You need to think about what you are doing and create a code recipe that achieves the task - do things logically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64158B0-7A98-4A74-820C-2141D8FA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4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2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OOP4CS -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r>
              <a:rPr lang="en-GB" dirty="0"/>
              <a:t>And here is a basic example of much of what you learnt</a:t>
            </a:r>
          </a:p>
          <a:p>
            <a:pPr marL="400050" lvl="1" indent="0">
              <a:buNone/>
            </a:pP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MYSTATS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min, max;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average;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400050" lvl="1" indent="0">
              <a:buNone/>
            </a:pPr>
            <a:endParaRPr lang="en-GB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values[]={13, 43, 1, 94, 21, 5};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MYSTATS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res=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GetStats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(values, 6);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"Min: 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res.min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"Max: 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res.max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"Average: 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res.average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400050" lvl="1" indent="0">
              <a:buNone/>
            </a:pP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00050" lvl="1" indent="0">
              <a:buNone/>
            </a:pP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27584" y="2060848"/>
            <a:ext cx="7200800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823326D-25FD-410F-AECA-54618DA8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5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2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OOP4CS -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MYSTATS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GetStats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values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MYSTATS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&gt;0) {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sum=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res.min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res.max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values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[0];</a:t>
            </a:r>
          </a:p>
          <a:p>
            <a:pPr marL="400050" lvl="1" indent="0">
              <a:buNone/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i=1; i&lt;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sum+=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values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values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]&lt;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res.min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res.min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values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values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]&gt;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res.max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res.max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values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res.average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=sum/(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 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res.average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res.min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res.max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=0;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1595951"/>
            <a:ext cx="7200800" cy="5073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 Diagonal Corner Rectangle 4"/>
          <p:cNvSpPr/>
          <p:nvPr/>
        </p:nvSpPr>
        <p:spPr>
          <a:xfrm>
            <a:off x="6588224" y="1988840"/>
            <a:ext cx="2448272" cy="864096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note on formatting your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9431" y="5055577"/>
            <a:ext cx="359457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CE19E39-F9AB-4D0C-916A-E510EE42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6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9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sellingme.nl/wp-content/uploads/2014/03/l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3794235"/>
            <a:ext cx="4067944" cy="306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OOP4CS -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The basics from </a:t>
            </a:r>
            <a:r>
              <a:rPr lang="en-GB" dirty="0" err="1"/>
              <a:t>FoP</a:t>
            </a:r>
            <a:r>
              <a:rPr lang="en-GB" dirty="0"/>
              <a:t> will be assumed in this module</a:t>
            </a:r>
          </a:p>
          <a:p>
            <a:pPr lvl="1"/>
            <a:r>
              <a:rPr lang="en-GB" dirty="0"/>
              <a:t>If you need to recap this information then please refer to your </a:t>
            </a:r>
            <a:r>
              <a:rPr lang="en-GB" dirty="0" err="1"/>
              <a:t>FoP</a:t>
            </a:r>
            <a:r>
              <a:rPr lang="en-GB" dirty="0"/>
              <a:t> notes and resources sooner rather than later</a:t>
            </a:r>
          </a:p>
          <a:p>
            <a:r>
              <a:rPr lang="en-GB" dirty="0"/>
              <a:t>You also looked at standard template classes (vector), strings and pointers</a:t>
            </a:r>
          </a:p>
          <a:p>
            <a:pPr lvl="1"/>
            <a:r>
              <a:rPr lang="en-GB" dirty="0"/>
              <a:t>We will build upon these over time, in particular pointers and template classes and a more complete recap will be done then, but it cannot hurt to review your notes on them too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13127A9-AC6E-4F99-9A7E-AB846B2D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7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6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ngimg.com/uploads/air_balloon/air_balloon_PNG1940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69"/>
          <a:stretch/>
        </p:blipFill>
        <p:spPr bwMode="auto">
          <a:xfrm>
            <a:off x="6660232" y="2"/>
            <a:ext cx="2483768" cy="268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OOP4CS - Onwards and Upwards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Think about the advantages that structures give you</a:t>
            </a:r>
          </a:p>
          <a:p>
            <a:pPr lvl="1"/>
            <a:r>
              <a:rPr lang="en-GB" dirty="0"/>
              <a:t>Why did you use structures?  For example, from your </a:t>
            </a:r>
            <a:r>
              <a:rPr lang="en-GB" dirty="0" err="1"/>
              <a:t>FoP</a:t>
            </a:r>
            <a:r>
              <a:rPr lang="en-GB" dirty="0"/>
              <a:t> group assignment:</a:t>
            </a:r>
          </a:p>
          <a:p>
            <a:pPr lvl="1"/>
            <a:endParaRPr lang="en-GB" dirty="0"/>
          </a:p>
          <a:p>
            <a:pPr marL="1257300" lvl="3" indent="0">
              <a:buNone/>
            </a:pP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1257300" lvl="3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257300" lvl="3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pPr marL="1257300" lvl="3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symbol;</a:t>
            </a:r>
          </a:p>
          <a:p>
            <a:pPr marL="1257300" lvl="3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GB" dirty="0"/>
          </a:p>
          <a:p>
            <a:r>
              <a:rPr lang="en-GB" dirty="0"/>
              <a:t>What might make structures (as you used them) more useful?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A3FC300-3362-4795-80A4-62AD3FB0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8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0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thinkdobusiness.com/wp-content/uploads/2012/10/building-block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3"/>
          <a:stretch/>
        </p:blipFill>
        <p:spPr bwMode="auto">
          <a:xfrm>
            <a:off x="4756134" y="1700808"/>
            <a:ext cx="4387866" cy="345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OOP4CS - Objects in C++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Objects/classes in C++ are like structures (if you squint </a:t>
            </a:r>
            <a:r>
              <a:rPr lang="en-GB"/>
              <a:t>a little)</a:t>
            </a:r>
            <a:endParaRPr lang="en-GB" dirty="0"/>
          </a:p>
          <a:p>
            <a:r>
              <a:rPr lang="en-GB" dirty="0"/>
              <a:t>They can contain </a:t>
            </a:r>
          </a:p>
          <a:p>
            <a:pPr lvl="1"/>
            <a:r>
              <a:rPr lang="en-GB" dirty="0"/>
              <a:t>data</a:t>
            </a:r>
          </a:p>
          <a:p>
            <a:pPr lvl="1"/>
            <a:r>
              <a:rPr lang="en-GB" dirty="0"/>
              <a:t>methods</a:t>
            </a:r>
          </a:p>
          <a:p>
            <a:r>
              <a:rPr lang="en-GB" dirty="0"/>
              <a:t>Writing code using objects allows</a:t>
            </a:r>
          </a:p>
          <a:p>
            <a:pPr lvl="1"/>
            <a:r>
              <a:rPr lang="en-GB" dirty="0"/>
              <a:t>encapsulation</a:t>
            </a:r>
          </a:p>
          <a:p>
            <a:pPr lvl="2"/>
            <a:r>
              <a:rPr lang="en-GB" dirty="0"/>
              <a:t>better code reuse (in theory)</a:t>
            </a:r>
          </a:p>
          <a:p>
            <a:pPr lvl="2"/>
            <a:r>
              <a:rPr lang="en-GB" dirty="0"/>
              <a:t>easier maintenance (in theory)</a:t>
            </a:r>
          </a:p>
          <a:p>
            <a:pPr lvl="1"/>
            <a:r>
              <a:rPr lang="en-GB" dirty="0"/>
              <a:t>inheritance</a:t>
            </a:r>
          </a:p>
          <a:p>
            <a:pPr lvl="1"/>
            <a:r>
              <a:rPr lang="en-GB" dirty="0"/>
              <a:t>polymorphism</a:t>
            </a:r>
          </a:p>
          <a:p>
            <a:r>
              <a:rPr lang="en-GB" dirty="0"/>
              <a:t>Object Oriented Programming is a style of writing code based on objects, but is compatible with the traditional imperative style / syntax of C</a:t>
            </a:r>
          </a:p>
          <a:p>
            <a:pPr lvl="1"/>
            <a:r>
              <a:rPr lang="en-GB" dirty="0"/>
              <a:t>C++ is just an OO extension of C</a:t>
            </a:r>
          </a:p>
          <a:p>
            <a:pPr lvl="1"/>
            <a:r>
              <a:rPr lang="en-GB" dirty="0"/>
              <a:t>Objects don't necessarily replace structures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CB04DE1B-563A-4AB0-AA29-7263E36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9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29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367</TotalTime>
  <Words>1493</Words>
  <Application>Microsoft Office PowerPoint</Application>
  <PresentationFormat>On-screen Show (4:3)</PresentationFormat>
  <Paragraphs>250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Bodoni MT Condensed</vt:lpstr>
      <vt:lpstr>Consolas</vt:lpstr>
      <vt:lpstr>Courier New</vt:lpstr>
      <vt:lpstr>Franklin Gothic Book</vt:lpstr>
      <vt:lpstr>Wingdings</vt:lpstr>
      <vt:lpstr>Decatur</vt:lpstr>
      <vt:lpstr>Object Oriented Programming for Computer Science</vt:lpstr>
      <vt:lpstr>The Shape of Things to Come</vt:lpstr>
      <vt:lpstr>The Shape of Things to Come</vt:lpstr>
      <vt:lpstr>OOP4CS - Recap</vt:lpstr>
      <vt:lpstr>OOP4CS - Recap</vt:lpstr>
      <vt:lpstr>OOP4CS - Recap</vt:lpstr>
      <vt:lpstr>OOP4CS - Recap</vt:lpstr>
      <vt:lpstr>OOP4CS - Onwards and Upwards</vt:lpstr>
      <vt:lpstr>OOP4CS - Objects in C++</vt:lpstr>
      <vt:lpstr>OOP4CS - First Look</vt:lpstr>
      <vt:lpstr>OOP4CS - First Look</vt:lpstr>
      <vt:lpstr>OOP4CS - The Question...</vt:lpstr>
      <vt:lpstr>OOP4CS - Creating Objects in Code</vt:lpstr>
      <vt:lpstr>OOP4CS - Header Files (.h)</vt:lpstr>
      <vt:lpstr>OOP4CS - Source Files (.cpp)</vt:lpstr>
      <vt:lpstr>OOP4CS -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for Computer Science</dc:title>
  <dc:creator>Michael Meredith</dc:creator>
  <cp:lastModifiedBy>Meredith, Michael</cp:lastModifiedBy>
  <cp:revision>41</cp:revision>
  <dcterms:created xsi:type="dcterms:W3CDTF">2017-07-24T11:27:12Z</dcterms:created>
  <dcterms:modified xsi:type="dcterms:W3CDTF">2018-09-30T18:23:42Z</dcterms:modified>
</cp:coreProperties>
</file>