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E0BC6-1721-4BEC-AD9A-172BDF568FF9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A851F-C822-4798-A525-80BBAA82E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687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A851F-C822-4798-A525-80BBAA82E9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405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35365-52C8-40CE-84A1-02A4A9D4E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59C13B-3E55-48DC-823B-E24D59F2D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45B79-E554-4A3C-9E6B-7FC748B1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7564-B18A-454F-9758-EAE3506835C8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2B46E-8944-4C03-AF0E-3DF0EE68F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CC8BA-C209-4502-BC96-FEEAC2EB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1D9F-1F52-4625-A311-E59561B37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84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268BE-2177-459F-BA8B-66E9A84A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050FA7-059D-4C69-89DA-3C71DD665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85B95-683A-4811-9C15-43D12030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7564-B18A-454F-9758-EAE3506835C8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8E9A09-E076-4733-9521-A54113B1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C8831-F052-49FC-A119-881BECED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1D9F-1F52-4625-A311-E59561B37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68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22B345-DFCC-48B1-978A-660EF3256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181FB9-266C-480D-B9D7-CEF468768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244286-EF99-41B9-826A-EB318D7D4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7564-B18A-454F-9758-EAE3506835C8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664B18-5F2F-4112-B135-068B8DA3F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810DA0-1B14-41A1-99EC-49A5DAC5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1D9F-1F52-4625-A311-E59561B37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75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5C223-5A4E-421B-995E-4937FA06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904E56-5E37-40D5-AACD-148A6FE2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9B459F-5688-4E4E-BA24-5CEFCF14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7564-B18A-454F-9758-EAE3506835C8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35F5D-5575-401E-9FBA-2B2D4CAC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1A6CA7-0F38-4E36-A541-5C12A2E1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1D9F-1F52-4625-A311-E59561B37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83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44D9D-2D23-4B79-A7AE-F4D7F585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EFE272-3B10-4989-B9D4-B5CEF8467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AABF01-2DD5-4ADE-99C5-70905A6B9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7564-B18A-454F-9758-EAE3506835C8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38D34A-EE16-401C-BC5B-B15CCF0CC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1DDC7D-0A69-4EAA-B84E-29D64B02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1D9F-1F52-4625-A311-E59561B37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35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D3C7F-7316-4E5C-8F83-D89A6A4F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DBEE27-2A60-4044-9039-E63BEC3CD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2D0C1C-A9E6-41DA-BEC5-1BE1B3425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B585CC-4EE4-4EB3-B8AA-BB732AF4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7564-B18A-454F-9758-EAE3506835C8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6D7C31-F63E-490C-BD2E-740D1144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3E3B13-C2F4-4063-B474-086A5D57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1D9F-1F52-4625-A311-E59561B37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65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2DA02-2602-4343-A04E-7A0C36351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1B58FB-719E-4E31-83DF-85A3CB779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B670AB-FB99-4FF5-B72A-4A9C3973A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60A7FE-0DE9-4640-8A29-1FC029271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084F1F-8805-46DB-A395-F0AADF3B0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3B2A23-E542-4860-B913-98DC32BB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7564-B18A-454F-9758-EAE3506835C8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22B9BD-1717-469E-88E5-4BDDCA51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93E755-C473-4478-BB31-2E94B32E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1D9F-1F52-4625-A311-E59561B37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20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7B2A5-B24D-49B1-932E-1FF94450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0FBBAF-34E9-41B1-9AC2-1798045F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7564-B18A-454F-9758-EAE3506835C8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D2054B-A0E4-4108-8B07-23A917DB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3CA033-10E1-4A98-8C8D-C2B57C88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1D9F-1F52-4625-A311-E59561B37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15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065A28-9E9E-4304-9909-28CBBCB3F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7564-B18A-454F-9758-EAE3506835C8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A32BEF-1938-4D0D-B99A-DAD4B19F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2E5286-76F8-46B3-AB6A-4911CB7BB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1D9F-1F52-4625-A311-E59561B37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67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C1ED1-AA3B-4ACB-8B7F-B9DCC2FA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73D92B-57D7-4923-B7C3-8F40ABA5D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958576-6EBC-4CDD-9D77-FC83D1949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85606A-8D07-4AE8-8318-007CAD6D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7564-B18A-454F-9758-EAE3506835C8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97CF2A-D0AB-46C9-9547-4D2B949EB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A31A2F-D40A-49AE-A086-A8E81FE7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1D9F-1F52-4625-A311-E59561B37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5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01A5B-1A27-431C-99FF-FE2EA716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54738C-3294-42FE-A8D7-2BA7163A6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81F2D6-02DE-4FAB-826D-2ACECEED4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BF2E57-4A35-410E-AD83-46FA84BBE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7564-B18A-454F-9758-EAE3506835C8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FCB7CF-58AF-4753-A021-02C3718AE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C972A4-B238-4624-9425-1FE47EDD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1D9F-1F52-4625-A311-E59561B37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78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B13B84-920C-4EF1-941C-5F86168D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9D7212-6F70-4372-B6C3-9BD7A1D6F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A55FE4-D9C4-45EB-B5FC-4C29C015F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F7564-B18A-454F-9758-EAE3506835C8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C5235-07CE-451D-B763-4C4873AB1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6DA0E6-E40A-4CD3-8E1F-FAB583B87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71D9F-1F52-4625-A311-E59561B37A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01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create-react-app/docs/getting-starte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training.com/" TargetMode="External"/><Relationship Id="rId2" Type="http://schemas.openxmlformats.org/officeDocument/2006/relationships/hyperlink" Target="https://reacttraining.com/react-router/web/guides/quick-star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cttraining.com/react-router/web/guides/basic-component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egmentfault.com/a/1190000002447556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nlei4training/react-musi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B3F83-0CFF-49E8-8268-50007A75A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109" y="570202"/>
            <a:ext cx="4664364" cy="1103601"/>
          </a:xfrm>
        </p:spPr>
        <p:txBody>
          <a:bodyPr/>
          <a:lstStyle/>
          <a:p>
            <a:r>
              <a:rPr lang="en-US" altLang="zh-CN" dirty="0"/>
              <a:t>ReactJS</a:t>
            </a:r>
            <a:r>
              <a:rPr lang="zh-CN" altLang="en-US" dirty="0"/>
              <a:t>案例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9F9043-FA63-45FD-8CC8-7113A5390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07347"/>
            <a:ext cx="9144000" cy="3509872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通过编写与讲解一个完整的项目案例，达到模拟日常网站前端开发工作的效果。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学习该课程的前提条件，已经简单了解</a:t>
            </a:r>
            <a:r>
              <a:rPr lang="en-US" altLang="zh-CN" dirty="0"/>
              <a:t>ReactJS</a:t>
            </a:r>
            <a:r>
              <a:rPr lang="zh-CN" altLang="en-US" dirty="0"/>
              <a:t>组件，</a:t>
            </a:r>
            <a:r>
              <a:rPr lang="en-US" altLang="zh-CN" dirty="0"/>
              <a:t>ES6</a:t>
            </a:r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开发的策略</a:t>
            </a:r>
            <a:r>
              <a:rPr lang="en-US" altLang="zh-CN" dirty="0"/>
              <a:t>:</a:t>
            </a:r>
            <a:r>
              <a:rPr lang="zh-CN" altLang="en-US" dirty="0"/>
              <a:t>先整体基本功能的实现，然后逐个功能加强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23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B3F83-0CFF-49E8-8268-50007A75A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570" y="437038"/>
            <a:ext cx="6160027" cy="930124"/>
          </a:xfrm>
        </p:spPr>
        <p:txBody>
          <a:bodyPr>
            <a:normAutofit/>
          </a:bodyPr>
          <a:lstStyle/>
          <a:p>
            <a:r>
              <a:rPr lang="zh-CN" altLang="en-US" dirty="0"/>
              <a:t>模仿网易云音乐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9F9043-FA63-45FD-8CC8-7113A5390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074" y="1461622"/>
            <a:ext cx="9144000" cy="1655762"/>
          </a:xfrm>
        </p:spPr>
        <p:txBody>
          <a:bodyPr/>
          <a:lstStyle/>
          <a:p>
            <a:pPr algn="l"/>
            <a:r>
              <a:rPr lang="en-US" altLang="zh-CN" dirty="0"/>
              <a:t>https://music.163.com/</a:t>
            </a:r>
            <a:endParaRPr lang="zh-CN" altLang="en-US" dirty="0"/>
          </a:p>
          <a:p>
            <a:pPr algn="l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B4E601-DE48-4B59-9B16-3D8090170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72" y="1998960"/>
            <a:ext cx="8969407" cy="461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5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B3F83-0CFF-49E8-8268-50007A75A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719" y="605712"/>
            <a:ext cx="7180959" cy="1098801"/>
          </a:xfrm>
        </p:spPr>
        <p:txBody>
          <a:bodyPr>
            <a:normAutofit/>
          </a:bodyPr>
          <a:lstStyle/>
          <a:p>
            <a:r>
              <a:rPr lang="en-US" altLang="zh-CN" dirty="0"/>
              <a:t>ReactJS</a:t>
            </a:r>
            <a:r>
              <a:rPr lang="zh-CN" altLang="en-US" dirty="0"/>
              <a:t> 环境初始化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9F9043-FA63-45FD-8CC8-7113A5390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81213"/>
            <a:ext cx="9144000" cy="1028570"/>
          </a:xfrm>
        </p:spPr>
        <p:txBody>
          <a:bodyPr>
            <a:noAutofit/>
          </a:bodyPr>
          <a:lstStyle/>
          <a:p>
            <a:pPr algn="l"/>
            <a:r>
              <a:rPr lang="en-US" altLang="zh-CN" sz="1800" dirty="0" err="1"/>
              <a:t>npx</a:t>
            </a:r>
            <a:r>
              <a:rPr lang="en-US" altLang="zh-CN" sz="1800" dirty="0"/>
              <a:t> create-react-app </a:t>
            </a:r>
            <a:r>
              <a:rPr lang="en-US" altLang="zh-CN" sz="1800" dirty="0">
                <a:solidFill>
                  <a:srgbClr val="FF0000"/>
                </a:solidFill>
              </a:rPr>
              <a:t>my-music  </a:t>
            </a:r>
            <a:r>
              <a:rPr lang="zh-CN" altLang="en-US" sz="1800" dirty="0"/>
              <a:t>或者</a:t>
            </a:r>
            <a:endParaRPr lang="en-US" altLang="zh-CN" sz="1800" dirty="0"/>
          </a:p>
          <a:p>
            <a:pPr algn="l"/>
            <a:r>
              <a:rPr lang="en-US" altLang="zh-CN" sz="1800" dirty="0" err="1"/>
              <a:t>npm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init</a:t>
            </a:r>
            <a:r>
              <a:rPr lang="en-US" altLang="zh-CN" sz="1800" dirty="0"/>
              <a:t> react-app </a:t>
            </a:r>
            <a:r>
              <a:rPr lang="en-US" altLang="zh-CN" sz="1800" dirty="0">
                <a:solidFill>
                  <a:srgbClr val="FF0000"/>
                </a:solidFill>
              </a:rPr>
              <a:t>my-music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FA6D04-3C38-419D-A5F0-B93AF372BEA6}"/>
              </a:ext>
            </a:extLst>
          </p:cNvPr>
          <p:cNvSpPr txBox="1"/>
          <p:nvPr/>
        </p:nvSpPr>
        <p:spPr>
          <a:xfrm>
            <a:off x="1524000" y="2809783"/>
            <a:ext cx="8255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初始化官网地址 </a:t>
            </a:r>
            <a:endParaRPr lang="en-US" altLang="zh-CN" dirty="0"/>
          </a:p>
          <a:p>
            <a:r>
              <a:rPr lang="en-US" altLang="zh-CN" dirty="0"/>
              <a:t>https://zh-hans.reactjs.org/docs/create-a-new-react-app.html#create-react-app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ADE4172-815A-4E75-80DF-88345ABFA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529197"/>
            <a:ext cx="74580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7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36C27-DF0B-4746-8BA6-54F8781F9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如果已经有全局的</a:t>
            </a:r>
            <a:r>
              <a:rPr lang="en-US" altLang="zh-CN" dirty="0"/>
              <a:t>create-react-app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F05398-48D5-4151-B2B7-0A8C883BC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62081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曾经执行过</a:t>
            </a:r>
            <a:r>
              <a:rPr lang="en-US" altLang="zh-CN" dirty="0" err="1"/>
              <a:t>npm</a:t>
            </a:r>
            <a:r>
              <a:rPr lang="en-US" altLang="zh-CN" dirty="0"/>
              <a:t> install –g create-react-app,</a:t>
            </a:r>
            <a:r>
              <a:rPr lang="zh-CN" altLang="en-US" dirty="0"/>
              <a:t>作为学习可以继续使用</a:t>
            </a:r>
          </a:p>
        </p:txBody>
      </p:sp>
      <p:pic>
        <p:nvPicPr>
          <p:cNvPr id="7" name="图片 6" descr="图片包含 屏幕截图&#10;&#10;描述已自动生成">
            <a:extLst>
              <a:ext uri="{FF2B5EF4-FFF2-40B4-BE49-F238E27FC236}">
                <a16:creationId xmlns:a16="http://schemas.microsoft.com/office/drawing/2014/main" id="{998D7BE7-C2E6-4915-9049-F2E740AD0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807" y="2720975"/>
            <a:ext cx="7734300" cy="37719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4275F95-E354-4890-B09C-8C45D1B51C70}"/>
              </a:ext>
            </a:extLst>
          </p:cNvPr>
          <p:cNvSpPr txBox="1"/>
          <p:nvPr/>
        </p:nvSpPr>
        <p:spPr>
          <a:xfrm>
            <a:off x="1013275" y="2622643"/>
            <a:ext cx="6705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但英文官网推荐不要使用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https://facebook.github.io/create-react-app/docs/getting-started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91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B3F83-0CFF-49E8-8268-50007A75A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02" y="531168"/>
            <a:ext cx="4664364" cy="1103601"/>
          </a:xfrm>
        </p:spPr>
        <p:txBody>
          <a:bodyPr/>
          <a:lstStyle/>
          <a:p>
            <a:r>
              <a:rPr lang="zh-CN" altLang="en-US" dirty="0"/>
              <a:t>制作主页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9F9043-FA63-45FD-8CC8-7113A5390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438" y="5552440"/>
            <a:ext cx="9144000" cy="774392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路由 </a:t>
            </a:r>
            <a:r>
              <a:rPr lang="en-US" altLang="zh-CN" dirty="0" err="1"/>
              <a:t>npm</a:t>
            </a:r>
            <a:r>
              <a:rPr lang="en-US" altLang="zh-CN" dirty="0"/>
              <a:t> –S react-router-</a:t>
            </a:r>
            <a:r>
              <a:rPr lang="en-US" altLang="zh-CN" dirty="0" err="1"/>
              <a:t>dom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97C9B6-D307-42E3-B303-1937F32CFB62}"/>
              </a:ext>
            </a:extLst>
          </p:cNvPr>
          <p:cNvSpPr txBox="1"/>
          <p:nvPr/>
        </p:nvSpPr>
        <p:spPr>
          <a:xfrm>
            <a:off x="1376438" y="4813776"/>
            <a:ext cx="65085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View </a:t>
            </a:r>
            <a:r>
              <a:rPr lang="zh-CN" altLang="en-US" sz="2400" dirty="0"/>
              <a:t>目录下建立主页和登录组件</a:t>
            </a:r>
            <a:r>
              <a:rPr lang="en-US" altLang="zh-CN" sz="2400" dirty="0"/>
              <a:t>,</a:t>
            </a:r>
            <a:r>
              <a:rPr lang="zh-CN" altLang="en-US" sz="2400" dirty="0"/>
              <a:t>为了测试路由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6F2142-AEA0-4199-A4A8-984F488D367F}"/>
              </a:ext>
            </a:extLst>
          </p:cNvPr>
          <p:cNvSpPr txBox="1"/>
          <p:nvPr/>
        </p:nvSpPr>
        <p:spPr>
          <a:xfrm>
            <a:off x="1618485" y="1762161"/>
            <a:ext cx="24384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VS code 3</a:t>
            </a:r>
            <a:r>
              <a:rPr lang="zh-CN" altLang="en-US" sz="2400" dirty="0"/>
              <a:t>个插件</a:t>
            </a:r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77C22CE-6FB3-4CEA-8073-EF678192A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66" y="1305560"/>
            <a:ext cx="6249171" cy="338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3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9FD52-DC5F-443C-BE69-AB3988B0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Router </a:t>
            </a:r>
            <a:r>
              <a:rPr lang="zh-CN" altLang="en-US" dirty="0"/>
              <a:t>官网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EDACD-C50F-4391-9A88-597AF8033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hlinkClick r:id="rId2"/>
            </a:endParaRPr>
          </a:p>
          <a:p>
            <a:r>
              <a:rPr lang="en-US" altLang="zh-CN" dirty="0">
                <a:hlinkClick r:id="rId3"/>
              </a:rPr>
              <a:t>https://reacttraining.com/</a:t>
            </a:r>
            <a:endParaRPr lang="en-US" altLang="zh-CN" dirty="0"/>
          </a:p>
          <a:p>
            <a:endParaRPr lang="en-US" altLang="zh-CN" dirty="0">
              <a:hlinkClick r:id="rId2"/>
            </a:endParaRPr>
          </a:p>
          <a:p>
            <a:r>
              <a:rPr lang="en-US" altLang="zh-CN" dirty="0">
                <a:hlinkClick r:id="rId4"/>
              </a:rPr>
              <a:t>https://reacttraining.com/react-router/web/guides/basic-components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类组件介绍</a:t>
            </a:r>
          </a:p>
        </p:txBody>
      </p:sp>
    </p:spTree>
    <p:extLst>
      <p:ext uri="{BB962C8B-B14F-4D97-AF65-F5344CB8AC3E}">
        <p14:creationId xmlns:p14="http://schemas.microsoft.com/office/powerpoint/2010/main" val="220689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FE230-6489-415C-A83C-57BE1123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路由引申内容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06E9F-6402-49C3-A587-CA0165E3C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>
              <a:hlinkClick r:id="rId2"/>
            </a:endParaRPr>
          </a:p>
          <a:p>
            <a:r>
              <a:rPr lang="en-US" altLang="zh-CN" dirty="0" err="1">
                <a:hlinkClick r:id="rId2"/>
              </a:rPr>
              <a:t>BrowserRouter</a:t>
            </a:r>
            <a:r>
              <a:rPr lang="en-US" altLang="zh-CN" dirty="0">
                <a:hlinkClick r:id="rId2"/>
              </a:rPr>
              <a:t> </a:t>
            </a:r>
            <a:r>
              <a:rPr lang="zh-CN" altLang="en-US" dirty="0">
                <a:hlinkClick r:id="rId2"/>
              </a:rPr>
              <a:t>使用的是</a:t>
            </a:r>
            <a:r>
              <a:rPr lang="en-US" altLang="zh-CN" dirty="0">
                <a:hlinkClick r:id="rId2"/>
              </a:rPr>
              <a:t>H5 history API</a:t>
            </a:r>
          </a:p>
          <a:p>
            <a:r>
              <a:rPr lang="en-US" altLang="zh-CN" dirty="0" err="1">
                <a:hlinkClick r:id="rId2"/>
              </a:rPr>
              <a:t>HashRouter</a:t>
            </a:r>
            <a:r>
              <a:rPr lang="zh-CN" altLang="en-US" dirty="0">
                <a:hlinkClick r:id="rId2"/>
              </a:rPr>
              <a:t>使用的</a:t>
            </a:r>
            <a:r>
              <a:rPr lang="en-US" altLang="zh-CN" dirty="0" err="1">
                <a:hlinkClick r:id="rId2"/>
              </a:rPr>
              <a:t>window.location.hash</a:t>
            </a:r>
            <a:r>
              <a:rPr lang="zh-CN" altLang="en-US" dirty="0">
                <a:hlinkClick r:id="rId2"/>
              </a:rPr>
              <a:t>属性</a:t>
            </a:r>
            <a:endParaRPr lang="en-US" altLang="zh-CN" dirty="0">
              <a:hlinkClick r:id="rId2"/>
            </a:endParaRPr>
          </a:p>
          <a:p>
            <a:endParaRPr lang="en-US" altLang="zh-CN" dirty="0">
              <a:hlinkClick r:id="rId2"/>
            </a:endParaRPr>
          </a:p>
          <a:p>
            <a:r>
              <a:rPr lang="en-US" altLang="zh-CN" dirty="0">
                <a:hlinkClick r:id="rId2"/>
              </a:rPr>
              <a:t>https://segmentfault.com/a/1190000002447556</a:t>
            </a:r>
            <a:r>
              <a:rPr lang="en-US" altLang="zh-CN" dirty="0"/>
              <a:t> </a:t>
            </a:r>
            <a:r>
              <a:rPr lang="zh-CN" altLang="en-US" dirty="0"/>
              <a:t>（可选）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HTML5 history API</a:t>
            </a:r>
            <a:r>
              <a:rPr lang="zh-CN" altLang="en-US" dirty="0">
                <a:hlinkClick r:id="rId2"/>
              </a:rPr>
              <a:t>，创造更好的浏览体验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9345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BD32E-883F-45CB-846D-5181F413C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1D4E97-3361-4F27-9AFD-236575E21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https://github.com/chenlei4training/react-music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分支 </a:t>
            </a:r>
            <a:r>
              <a:rPr lang="en-US" altLang="zh-CN" dirty="0"/>
              <a:t>branch</a:t>
            </a:r>
            <a:r>
              <a:rPr lang="zh-CN" altLang="en-US" dirty="0"/>
              <a:t> </a:t>
            </a:r>
            <a:r>
              <a:rPr lang="en-US" altLang="zh-CN" dirty="0"/>
              <a:t>course01</a:t>
            </a:r>
          </a:p>
          <a:p>
            <a:r>
              <a:rPr lang="en-US" altLang="zh-CN" dirty="0"/>
              <a:t>course01</a:t>
            </a:r>
          </a:p>
          <a:p>
            <a:r>
              <a:rPr lang="en-US" altLang="zh-CN"/>
              <a:t>courseNN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2581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242</Words>
  <Application>Microsoft Office PowerPoint</Application>
  <PresentationFormat>宽屏</PresentationFormat>
  <Paragraphs>49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ReactJS案例</vt:lpstr>
      <vt:lpstr>模仿网易云音乐</vt:lpstr>
      <vt:lpstr>ReactJS 环境初始化</vt:lpstr>
      <vt:lpstr>如果已经有全局的create-react-app</vt:lpstr>
      <vt:lpstr>制作主页</vt:lpstr>
      <vt:lpstr>Router 官网</vt:lpstr>
      <vt:lpstr>路由引申内容</vt:lpstr>
      <vt:lpstr>代码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React案例</dc:title>
  <dc:creator>Chen Lei</dc:creator>
  <cp:lastModifiedBy>Chen Lei</cp:lastModifiedBy>
  <cp:revision>62</cp:revision>
  <dcterms:created xsi:type="dcterms:W3CDTF">2019-07-13T08:59:56Z</dcterms:created>
  <dcterms:modified xsi:type="dcterms:W3CDTF">2019-07-16T02:44:48Z</dcterms:modified>
</cp:coreProperties>
</file>