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6"/>
  </p:notesMasterIdLst>
  <p:handoutMasterIdLst>
    <p:handoutMasterId r:id="rId37"/>
  </p:handoutMasterIdLst>
  <p:sldIdLst>
    <p:sldId id="302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05" r:id="rId14"/>
    <p:sldId id="306" r:id="rId15"/>
    <p:sldId id="307" r:id="rId16"/>
    <p:sldId id="308" r:id="rId17"/>
    <p:sldId id="309" r:id="rId18"/>
    <p:sldId id="310" r:id="rId19"/>
    <p:sldId id="281" r:id="rId20"/>
    <p:sldId id="282" r:id="rId21"/>
    <p:sldId id="283" r:id="rId22"/>
    <p:sldId id="311" r:id="rId23"/>
    <p:sldId id="312" r:id="rId24"/>
    <p:sldId id="284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99" r:id="rId33"/>
    <p:sldId id="300" r:id="rId34"/>
    <p:sldId id="259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en" initials="K" lastIdx="2" clrIdx="0"/>
  <p:cmAuthor id="1" name="Matt Arnold" initials="MA" lastIdx="2" clrIdx="1"/>
  <p:cmAuthor id="2" name="Kristen Champion-Terrell" initials="K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 autoAdjust="0"/>
    <p:restoredTop sz="88433" autoAdjust="0"/>
  </p:normalViewPr>
  <p:slideViewPr>
    <p:cSldViewPr>
      <p:cViewPr varScale="1">
        <p:scale>
          <a:sx n="107" d="100"/>
          <a:sy n="107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6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File, Open Sample Program. Navigate to the PLTW folder. Select the </a:t>
            </a:r>
            <a:r>
              <a:rPr lang="en-US" dirty="0" err="1" smtClean="0"/>
              <a:t>PLTWtemplate</a:t>
            </a:r>
            <a:r>
              <a:rPr lang="en-US" dirty="0" smtClean="0"/>
              <a:t> file, then</a:t>
            </a:r>
            <a:r>
              <a:rPr lang="en-US" baseline="0" dirty="0" smtClean="0"/>
              <a:t> select Open.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example is best demonstrated using the test bed.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5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2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3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5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3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2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371600" y="4343400"/>
            <a:ext cx="6400800" cy="838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Design</a:t>
            </a:r>
          </a:p>
          <a:p>
            <a:pPr marL="0" indent="0" algn="ctr">
              <a:buNone/>
            </a:pPr>
            <a:endParaRPr lang="en-US" b="1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12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ROBOTC Software</a:t>
            </a:r>
            <a:endParaRPr lang="en-US" sz="11200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685800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2012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of Engineering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/>
          <a:lstStyle/>
          <a:p>
            <a:r>
              <a:rPr lang="en-US" dirty="0"/>
              <a:t>PLTW ROBOTC Program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7924801" cy="4830763"/>
          </a:xfrm>
        </p:spPr>
        <p:txBody>
          <a:bodyPr/>
          <a:lstStyle/>
          <a:p>
            <a:r>
              <a:rPr lang="en-US" dirty="0" smtClean="0"/>
              <a:t>Open Sample </a:t>
            </a:r>
            <a:r>
              <a:rPr lang="en-US" dirty="0"/>
              <a:t>Program </a:t>
            </a:r>
            <a:r>
              <a:rPr lang="en-US" dirty="0" err="1" smtClean="0"/>
              <a:t>PLTWtemplate</a:t>
            </a:r>
            <a:endParaRPr lang="en-US" dirty="0" smtClean="0"/>
          </a:p>
          <a:p>
            <a:r>
              <a:rPr lang="en-US" dirty="0" smtClean="0"/>
              <a:t>Enter an initial task </a:t>
            </a:r>
            <a:r>
              <a:rPr lang="en-US" dirty="0"/>
              <a:t>description of the overall program goal </a:t>
            </a:r>
            <a:r>
              <a:rPr lang="en-US" dirty="0" smtClean="0"/>
              <a:t>in terms of complex behaviors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pseudocode</a:t>
            </a:r>
            <a:r>
              <a:rPr lang="en-US" dirty="0" smtClean="0"/>
              <a:t> in terms of basic behaviors in the </a:t>
            </a:r>
            <a:r>
              <a:rPr lang="en-US" dirty="0" err="1"/>
              <a:t>p</a:t>
            </a:r>
            <a:r>
              <a:rPr lang="en-US" dirty="0" err="1" smtClean="0"/>
              <a:t>seudocode</a:t>
            </a:r>
            <a:r>
              <a:rPr lang="en-US" dirty="0" smtClean="0"/>
              <a:t> section of the PLTW ROBOTC program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/>
          <a:lstStyle/>
          <a:p>
            <a:r>
              <a:rPr lang="en-US" dirty="0"/>
              <a:t>PLTW ROBOTC Program Template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542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5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label for inputs </a:t>
            </a:r>
            <a:r>
              <a:rPr lang="en-US" dirty="0"/>
              <a:t>and outputs in the Motors and Sensors Setup </a:t>
            </a:r>
            <a:r>
              <a:rPr lang="en-US" dirty="0" smtClean="0"/>
              <a:t>window</a:t>
            </a:r>
            <a:r>
              <a:rPr lang="en-US" dirty="0"/>
              <a:t> </a:t>
            </a:r>
            <a:r>
              <a:rPr lang="en-US" dirty="0" smtClean="0"/>
              <a:t>and change drop down to identify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Program Debugger to confirm that all inputs and outputs are working as </a:t>
            </a:r>
            <a:r>
              <a:rPr lang="en-US" dirty="0" smtClean="0"/>
              <a:t>expected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105400"/>
            <a:ext cx="3133333" cy="1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6172200" cy="12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6535"/>
            <a:ext cx="8477286" cy="449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2 for 5 Seconds</a:t>
            </a:r>
          </a:p>
        </p:txBody>
      </p:sp>
    </p:spTree>
    <p:extLst>
      <p:ext uri="{BB962C8B-B14F-4D97-AF65-F5344CB8AC3E}">
        <p14:creationId xmlns:p14="http://schemas.microsoft.com/office/powerpoint/2010/main" val="20362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2 for 5 Seconds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" y="1447800"/>
            <a:ext cx="8809524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2 for 5 Seconds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" y="1458433"/>
            <a:ext cx="7314286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2 for 5 Seconds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5" y="1524000"/>
            <a:ext cx="7361905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2 for 5 Seconds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5" y="1524000"/>
            <a:ext cx="7171428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</a:t>
            </a:r>
            <a:r>
              <a:rPr lang="en-US" dirty="0"/>
              <a:t>basic behaviors </a:t>
            </a:r>
            <a:r>
              <a:rPr lang="en-US" dirty="0" smtClean="0"/>
              <a:t>combine </a:t>
            </a:r>
            <a:r>
              <a:rPr lang="en-US" dirty="0"/>
              <a:t>to create a complex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Troubleshoot </a:t>
            </a:r>
            <a:r>
              <a:rPr lang="en-US" dirty="0"/>
              <a:t>basic behaviors </a:t>
            </a:r>
            <a:r>
              <a:rPr lang="en-US" dirty="0" smtClean="0"/>
              <a:t>individually as method of troubleshooting a </a:t>
            </a:r>
            <a:r>
              <a:rPr lang="en-US" dirty="0"/>
              <a:t>complex </a:t>
            </a:r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76675"/>
            <a:ext cx="73914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4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code </a:t>
            </a:r>
            <a:r>
              <a:rPr lang="en-US" dirty="0"/>
              <a:t>and test small behaviors or sets of behaviors </a:t>
            </a:r>
            <a:r>
              <a:rPr lang="en-US" dirty="0" smtClean="0"/>
              <a:t>individually</a:t>
            </a:r>
          </a:p>
          <a:p>
            <a:r>
              <a:rPr lang="en-US" dirty="0" smtClean="0"/>
              <a:t>Edit or </a:t>
            </a:r>
            <a:r>
              <a:rPr lang="en-US" dirty="0"/>
              <a:t>add comments as you </a:t>
            </a:r>
            <a:r>
              <a:rPr lang="en-US" dirty="0" smtClean="0"/>
              <a:t>build 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746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</a:t>
            </a:r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dirty="0"/>
              <a:t>A behavior is anything </a:t>
            </a:r>
            <a:r>
              <a:rPr lang="en-US" dirty="0" smtClean="0"/>
              <a:t>your </a:t>
            </a:r>
            <a:r>
              <a:rPr lang="en-US" dirty="0"/>
              <a:t>robot </a:t>
            </a:r>
            <a:r>
              <a:rPr lang="en-US" dirty="0" smtClean="0"/>
              <a:t>does</a:t>
            </a:r>
          </a:p>
          <a:p>
            <a:pPr lvl="1"/>
            <a:r>
              <a:rPr lang="en-US" sz="2400" dirty="0" smtClean="0"/>
              <a:t>Example: Turn </a:t>
            </a:r>
            <a:r>
              <a:rPr lang="en-US" sz="2400" dirty="0"/>
              <a:t>on a single </a:t>
            </a:r>
            <a:r>
              <a:rPr lang="en-US" sz="2400" dirty="0" smtClean="0"/>
              <a:t>motor</a:t>
            </a:r>
            <a:r>
              <a:rPr lang="en-US" sz="2400" dirty="0"/>
              <a:t> </a:t>
            </a:r>
            <a:r>
              <a:rPr lang="en-US" sz="2400" dirty="0" smtClean="0"/>
              <a:t>or servo</a:t>
            </a:r>
          </a:p>
          <a:p>
            <a:r>
              <a:rPr lang="en-US" sz="3200" dirty="0" smtClean="0"/>
              <a:t>Three </a:t>
            </a:r>
            <a:r>
              <a:rPr lang="en-US" sz="3200" dirty="0"/>
              <a:t>main types of </a:t>
            </a:r>
            <a:r>
              <a:rPr lang="en-US" sz="3200" dirty="0" smtClean="0"/>
              <a:t>behavior </a:t>
            </a:r>
            <a:endParaRPr lang="en-US" sz="3200" dirty="0"/>
          </a:p>
          <a:p>
            <a:pPr lvl="1">
              <a:buFont typeface="+mj-lt"/>
              <a:buChar char="–"/>
            </a:pPr>
            <a:r>
              <a:rPr lang="en-US" sz="2400" dirty="0"/>
              <a:t>Complex </a:t>
            </a:r>
            <a:r>
              <a:rPr lang="en-US" sz="2400" dirty="0" smtClean="0"/>
              <a:t>behavior: Robot </a:t>
            </a:r>
            <a:r>
              <a:rPr lang="en-US" sz="2400" dirty="0"/>
              <a:t>performs a complex </a:t>
            </a:r>
            <a:r>
              <a:rPr lang="en-US" sz="2400" dirty="0" smtClean="0"/>
              <a:t>task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Example: automate </a:t>
            </a:r>
            <a:r>
              <a:rPr lang="en-US" sz="2400" dirty="0"/>
              <a:t>fan </a:t>
            </a:r>
            <a:r>
              <a:rPr lang="en-US" sz="2400" dirty="0" smtClean="0"/>
              <a:t>control</a:t>
            </a:r>
            <a:endParaRPr lang="en-US" sz="2400" dirty="0"/>
          </a:p>
          <a:p>
            <a:pPr lvl="1">
              <a:buFont typeface="+mj-lt"/>
              <a:buChar char="–"/>
            </a:pPr>
            <a:r>
              <a:rPr lang="en-US" sz="2400" dirty="0"/>
              <a:t>Simple </a:t>
            </a:r>
            <a:r>
              <a:rPr lang="en-US" sz="2400" dirty="0" smtClean="0"/>
              <a:t>behavior: </a:t>
            </a:r>
            <a:r>
              <a:rPr lang="en-US" sz="2400" dirty="0"/>
              <a:t>Robot performs a </a:t>
            </a:r>
            <a:r>
              <a:rPr lang="en-US" sz="2400" dirty="0" smtClean="0"/>
              <a:t>simple task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 smtClean="0"/>
              <a:t>fan </a:t>
            </a:r>
            <a:r>
              <a:rPr lang="en-US" sz="2400" dirty="0"/>
              <a:t>stops when sensor </a:t>
            </a:r>
            <a:r>
              <a:rPr lang="en-US" sz="2400" dirty="0" smtClean="0"/>
              <a:t>is activated</a:t>
            </a:r>
            <a:endParaRPr lang="en-US" sz="2400" dirty="0"/>
          </a:p>
          <a:p>
            <a:pPr lvl="1">
              <a:buFont typeface="+mj-lt"/>
              <a:buChar char="–"/>
            </a:pPr>
            <a:r>
              <a:rPr lang="en-US" sz="2400" dirty="0"/>
              <a:t>Basic </a:t>
            </a:r>
            <a:r>
              <a:rPr lang="en-US" sz="2400" dirty="0" smtClean="0"/>
              <a:t>behavior: Single command </a:t>
            </a:r>
            <a:r>
              <a:rPr lang="en-US" sz="2400" dirty="0"/>
              <a:t>to </a:t>
            </a:r>
            <a:r>
              <a:rPr lang="en-US" sz="2400" dirty="0" smtClean="0"/>
              <a:t>a robot</a:t>
            </a:r>
          </a:p>
          <a:p>
            <a:pPr marL="457200" lvl="1" indent="0">
              <a:buNone/>
            </a:pPr>
            <a:r>
              <a:rPr lang="en-US" sz="2400" dirty="0" smtClean="0"/>
              <a:t>	Example</a:t>
            </a:r>
            <a:r>
              <a:rPr lang="en-US" sz="2400" dirty="0"/>
              <a:t>: start a motor</a:t>
            </a:r>
          </a:p>
          <a:p>
            <a:r>
              <a:rPr lang="en-US" dirty="0" smtClean="0"/>
              <a:t>Complex </a:t>
            </a:r>
            <a:r>
              <a:rPr lang="en-US" dirty="0"/>
              <a:t>behaviors </a:t>
            </a:r>
            <a:r>
              <a:rPr lang="en-US" dirty="0" smtClean="0"/>
              <a:t>are broken </a:t>
            </a:r>
            <a:r>
              <a:rPr lang="en-US" dirty="0"/>
              <a:t>down into simple behaviors, which are </a:t>
            </a:r>
            <a:r>
              <a:rPr lang="en-US" dirty="0" smtClean="0"/>
              <a:t>broken </a:t>
            </a:r>
            <a:r>
              <a:rPr lang="en-US" dirty="0"/>
              <a:t>down into basic behaviors</a:t>
            </a:r>
          </a:p>
        </p:txBody>
      </p:sp>
    </p:spTree>
    <p:extLst>
      <p:ext uri="{BB962C8B-B14F-4D97-AF65-F5344CB8AC3E}">
        <p14:creationId xmlns:p14="http://schemas.microsoft.com/office/powerpoint/2010/main" val="4084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programming while testing individual behaviors</a:t>
            </a:r>
          </a:p>
          <a:p>
            <a:r>
              <a:rPr lang="en-US" dirty="0" smtClean="0"/>
              <a:t>Temporarily </a:t>
            </a:r>
            <a:r>
              <a:rPr lang="en-US" dirty="0"/>
              <a:t>turn sections of code into comments using </a:t>
            </a:r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en-US" dirty="0"/>
              <a:t> followed by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563003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9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of code can also be temporarily turned into comments using Toggle Comment using a right mouse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5181600" cy="28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961905" cy="17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000000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ROBOTC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developed especially for </a:t>
            </a:r>
            <a:r>
              <a:rPr lang="en-US" dirty="0"/>
              <a:t>PLTW</a:t>
            </a:r>
          </a:p>
          <a:p>
            <a:r>
              <a:rPr lang="en-US" dirty="0" smtClean="0"/>
              <a:t>Lines </a:t>
            </a:r>
            <a:r>
              <a:rPr lang="en-US" dirty="0"/>
              <a:t>of code for common robot behaviors are consolidated into single commands</a:t>
            </a:r>
          </a:p>
          <a:p>
            <a:pPr lvl="1"/>
            <a:r>
              <a:rPr lang="en-US" dirty="0"/>
              <a:t>forward();</a:t>
            </a:r>
          </a:p>
          <a:p>
            <a:pPr lvl="1"/>
            <a:r>
              <a:rPr lang="en-US" dirty="0" err="1"/>
              <a:t>lineTrackforTime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stop();</a:t>
            </a:r>
          </a:p>
          <a:p>
            <a:pPr lvl="1"/>
            <a:r>
              <a:rPr lang="en-US" dirty="0" err="1"/>
              <a:t>untilBump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ROBOTC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Natural </a:t>
            </a:r>
            <a:r>
              <a:rPr lang="en-US" dirty="0"/>
              <a:t>Language </a:t>
            </a:r>
            <a:r>
              <a:rPr lang="en-US" dirty="0" smtClean="0"/>
              <a:t>PLTW is </a:t>
            </a:r>
            <a:r>
              <a:rPr lang="en-US" dirty="0"/>
              <a:t>a ROBOTC Platform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5" y="2564258"/>
            <a:ext cx="5971429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886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Commands </a:t>
            </a:r>
            <a:r>
              <a:rPr lang="en-US" dirty="0"/>
              <a:t>that cause the entire robot to perform a </a:t>
            </a:r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1124"/>
            <a:ext cx="3048000" cy="5399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962400"/>
            <a:ext cx="2667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886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Commands </a:t>
            </a:r>
            <a:r>
              <a:rPr lang="en-US" dirty="0"/>
              <a:t>that allow </a:t>
            </a:r>
            <a:r>
              <a:rPr lang="en-US" dirty="0" smtClean="0"/>
              <a:t>control of individual </a:t>
            </a:r>
            <a:r>
              <a:rPr lang="en-US" dirty="0"/>
              <a:t>motors </a:t>
            </a:r>
            <a:r>
              <a:rPr lang="en-US" dirty="0" smtClean="0"/>
              <a:t>or </a:t>
            </a:r>
            <a:r>
              <a:rPr lang="en-US" dirty="0"/>
              <a:t>servos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2896"/>
            <a:ext cx="3048000" cy="5399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3733800"/>
            <a:ext cx="2438400" cy="83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Reversal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motor polarity</a:t>
            </a:r>
          </a:p>
          <a:p>
            <a:pPr lvl="1"/>
            <a:r>
              <a:rPr lang="en-US" dirty="0" smtClean="0"/>
              <a:t>Check Reverse in Motors and Setup</a:t>
            </a:r>
          </a:p>
          <a:p>
            <a:pPr lvl="1"/>
            <a:r>
              <a:rPr lang="en-US" dirty="0" smtClean="0"/>
              <a:t>Change speed + / - in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715000"/>
            <a:ext cx="553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startMotor(rightMotor,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63);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startMotor(rightMotor,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-63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1" y="3276600"/>
            <a:ext cx="8557437" cy="1764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400" y="4038600"/>
            <a:ext cx="609600" cy="100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886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Commands </a:t>
            </a:r>
            <a:r>
              <a:rPr lang="en-US" dirty="0"/>
              <a:t>that control </a:t>
            </a:r>
            <a:r>
              <a:rPr lang="en-US" dirty="0" smtClean="0"/>
              <a:t>unique VEX</a:t>
            </a:r>
            <a:r>
              <a:rPr lang="en-US" baseline="30000" dirty="0" smtClean="0"/>
              <a:t>®</a:t>
            </a:r>
            <a:r>
              <a:rPr lang="en-US" dirty="0" smtClean="0"/>
              <a:t> Hardware: LEDs </a:t>
            </a:r>
            <a:r>
              <a:rPr lang="en-US" dirty="0"/>
              <a:t>and Flashlights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2896"/>
            <a:ext cx="3048000" cy="5399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572000"/>
            <a:ext cx="2667000" cy="100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886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Commands </a:t>
            </a:r>
            <a:r>
              <a:rPr lang="en-US" dirty="0"/>
              <a:t>that </a:t>
            </a:r>
            <a:r>
              <a:rPr lang="en-US" dirty="0" smtClean="0"/>
              <a:t>allow behaviors to be created for </a:t>
            </a:r>
            <a:r>
              <a:rPr lang="en-US" dirty="0"/>
              <a:t>the robot </a:t>
            </a:r>
            <a:r>
              <a:rPr lang="en-US" dirty="0" smtClean="0"/>
              <a:t>to perform until an event occurs such as:</a:t>
            </a:r>
          </a:p>
          <a:p>
            <a:pPr lvl="1"/>
            <a:r>
              <a:rPr lang="en-US" dirty="0" smtClean="0"/>
              <a:t>Button Press</a:t>
            </a:r>
          </a:p>
          <a:p>
            <a:pPr lvl="1"/>
            <a:r>
              <a:rPr lang="en-US" dirty="0" smtClean="0"/>
              <a:t>Encoder </a:t>
            </a:r>
            <a:r>
              <a:rPr lang="en-US" dirty="0"/>
              <a:t>Count Reached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048000" cy="5399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551237"/>
            <a:ext cx="2667000" cy="262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6" y="2133600"/>
            <a:ext cx="244402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553200" cy="4830763"/>
          </a:xfrm>
        </p:spPr>
        <p:txBody>
          <a:bodyPr/>
          <a:lstStyle/>
          <a:p>
            <a:r>
              <a:rPr lang="en-US" dirty="0"/>
              <a:t>Describe </a:t>
            </a:r>
            <a:r>
              <a:rPr lang="en-US" dirty="0" smtClean="0"/>
              <a:t>a task </a:t>
            </a:r>
            <a:r>
              <a:rPr lang="en-US" dirty="0"/>
              <a:t>or overall goal that </a:t>
            </a:r>
            <a:r>
              <a:rPr lang="en-US" dirty="0" smtClean="0"/>
              <a:t>a program </a:t>
            </a:r>
            <a:r>
              <a:rPr lang="en-US" dirty="0"/>
              <a:t>will </a:t>
            </a:r>
            <a:r>
              <a:rPr lang="en-US" dirty="0" smtClean="0"/>
              <a:t>accomplish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fan </a:t>
            </a:r>
            <a:r>
              <a:rPr lang="en-US" dirty="0" smtClean="0"/>
              <a:t>runs </a:t>
            </a:r>
            <a:r>
              <a:rPr lang="en-US" dirty="0"/>
              <a:t>until someone needs it to </a:t>
            </a:r>
            <a:r>
              <a:rPr lang="en-US" dirty="0" smtClean="0"/>
              <a:t>stop.</a:t>
            </a:r>
          </a:p>
          <a:p>
            <a:pPr lvl="1"/>
            <a:r>
              <a:rPr lang="en-US" dirty="0" smtClean="0"/>
              <a:t>A safety device warning light turns on </a:t>
            </a:r>
            <a:r>
              <a:rPr lang="en-US" dirty="0"/>
              <a:t>before </a:t>
            </a:r>
            <a:r>
              <a:rPr lang="en-US" dirty="0" smtClean="0"/>
              <a:t>a fan turns on.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light </a:t>
            </a:r>
            <a:r>
              <a:rPr lang="en-US" dirty="0" smtClean="0"/>
              <a:t>indicates </a:t>
            </a:r>
            <a:r>
              <a:rPr lang="en-US" dirty="0"/>
              <a:t>that </a:t>
            </a:r>
            <a:r>
              <a:rPr lang="en-US" dirty="0" smtClean="0"/>
              <a:t>a fan </a:t>
            </a:r>
            <a:r>
              <a:rPr lang="en-US" dirty="0"/>
              <a:t>has stopped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can </a:t>
            </a:r>
            <a:r>
              <a:rPr lang="en-US" dirty="0"/>
              <a:t>be described as one or more complex </a:t>
            </a:r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886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Commands </a:t>
            </a:r>
            <a:r>
              <a:rPr lang="en-US" dirty="0"/>
              <a:t>that wait for an </a:t>
            </a:r>
            <a:r>
              <a:rPr lang="en-US" dirty="0" smtClean="0"/>
              <a:t>amount </a:t>
            </a:r>
            <a:r>
              <a:rPr lang="en-US" dirty="0"/>
              <a:t>of time </a:t>
            </a:r>
            <a:r>
              <a:rPr lang="en-US" dirty="0" smtClean="0"/>
              <a:t>measured in </a:t>
            </a:r>
            <a:r>
              <a:rPr lang="en-US" dirty="0"/>
              <a:t>seconds or milliseconds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048000" cy="5399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352801"/>
            <a:ext cx="2667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States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Motor Speed is affected by battery power</a:t>
            </a:r>
          </a:p>
          <a:p>
            <a:pPr lvl="1" eaLnBrk="1" hangingPunct="1"/>
            <a:r>
              <a:rPr lang="en-US" dirty="0" smtClean="0"/>
              <a:t>Motors rotate faster when using a fully charged battery</a:t>
            </a:r>
            <a:endParaRPr lang="en-US" dirty="0"/>
          </a:p>
          <a:p>
            <a:pPr lvl="1"/>
            <a:r>
              <a:rPr lang="en-US" dirty="0"/>
              <a:t>Motors rotate </a:t>
            </a:r>
            <a:r>
              <a:rPr lang="en-US" dirty="0" smtClean="0"/>
              <a:t>slower when </a:t>
            </a:r>
            <a:r>
              <a:rPr lang="en-US" dirty="0"/>
              <a:t>using a </a:t>
            </a:r>
            <a:r>
              <a:rPr lang="en-US" dirty="0" smtClean="0"/>
              <a:t>partially depleted battery</a:t>
            </a:r>
            <a:endParaRPr lang="en-US" dirty="0"/>
          </a:p>
          <a:p>
            <a:pPr lvl="1" eaLnBrk="1" hangingPunct="1"/>
            <a:r>
              <a:rPr lang="en-US" dirty="0" smtClean="0"/>
              <a:t>Device or robot does not </a:t>
            </a:r>
            <a:r>
              <a:rPr lang="en-US" dirty="0"/>
              <a:t>move consistently as the battery power </a:t>
            </a:r>
            <a:r>
              <a:rPr lang="en-US" dirty="0" smtClean="0"/>
              <a:t>drains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830763"/>
          </a:xfrm>
        </p:spPr>
        <p:txBody>
          <a:bodyPr/>
          <a:lstStyle/>
          <a:p>
            <a:r>
              <a:rPr lang="en-US" dirty="0" smtClean="0"/>
              <a:t>Digital sensor</a:t>
            </a:r>
          </a:p>
          <a:p>
            <a:pPr lvl="1"/>
            <a:r>
              <a:rPr lang="en-US" dirty="0" smtClean="0"/>
              <a:t>Pressed = 1 and Released = 0</a:t>
            </a:r>
          </a:p>
          <a:p>
            <a:r>
              <a:rPr lang="en-US" dirty="0" smtClean="0"/>
              <a:t>Caution</a:t>
            </a:r>
          </a:p>
          <a:p>
            <a:pPr lvl="1"/>
            <a:r>
              <a:rPr lang="en-US" dirty="0" smtClean="0"/>
              <a:t>When sensor </a:t>
            </a:r>
            <a:r>
              <a:rPr lang="en-US" dirty="0"/>
              <a:t>is pressed or </a:t>
            </a:r>
            <a:r>
              <a:rPr lang="en-US" dirty="0" smtClean="0"/>
              <a:t>released, its value may rapidly bounce </a:t>
            </a:r>
            <a:r>
              <a:rPr lang="en-US" dirty="0"/>
              <a:t>between 0 and 1 </a:t>
            </a:r>
            <a:r>
              <a:rPr lang="en-US" dirty="0" smtClean="0"/>
              <a:t>briefly</a:t>
            </a:r>
          </a:p>
          <a:p>
            <a:pPr lvl="1"/>
            <a:r>
              <a:rPr lang="en-US" dirty="0" smtClean="0"/>
              <a:t>A brief </a:t>
            </a:r>
            <a:r>
              <a:rPr lang="en-US" dirty="0"/>
              <a:t>wait </a:t>
            </a:r>
            <a:r>
              <a:rPr lang="en-US" dirty="0" smtClean="0"/>
              <a:t>command can reduce the bounce effect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6" b="47984"/>
          <a:stretch/>
        </p:blipFill>
        <p:spPr bwMode="auto">
          <a:xfrm>
            <a:off x="820872" y="4495800"/>
            <a:ext cx="1894614" cy="16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9264" r="4842" b="31789"/>
          <a:stretch>
            <a:fillRect/>
          </a:stretch>
        </p:blipFill>
        <p:spPr bwMode="auto">
          <a:xfrm>
            <a:off x="2857500" y="4572000"/>
            <a:ext cx="2400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0"/>
            <a:ext cx="36258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Carnegie Mellon Robotics Academy. </a:t>
            </a:r>
            <a:r>
              <a:rPr lang="en-US" sz="2400">
                <a:latin typeface="Arial" pitchFamily="34" charset="0"/>
                <a:cs typeface="Arial" pitchFamily="34" charset="0"/>
              </a:rPr>
              <a:t>(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2017).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ROBOTC. Retrieved from http://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www.robotc.net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down </a:t>
            </a:r>
            <a:r>
              <a:rPr lang="en-US" dirty="0" smtClean="0"/>
              <a:t>behaviors </a:t>
            </a:r>
            <a:r>
              <a:rPr lang="en-US" dirty="0"/>
              <a:t>into individual 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</a:t>
            </a:r>
            <a:r>
              <a:rPr lang="en-US" dirty="0" smtClean="0"/>
              <a:t>be concerned </a:t>
            </a:r>
            <a:r>
              <a:rPr lang="en-US" dirty="0"/>
              <a:t>about syntax or which commands will be used </a:t>
            </a:r>
            <a:r>
              <a:rPr lang="en-US" dirty="0" smtClean="0"/>
              <a:t>with ROBOTC</a:t>
            </a:r>
          </a:p>
          <a:p>
            <a:r>
              <a:rPr lang="en-US" dirty="0" smtClean="0"/>
              <a:t>Simply </a:t>
            </a:r>
            <a:r>
              <a:rPr lang="en-US" dirty="0"/>
              <a:t>describe them in short </a:t>
            </a:r>
            <a:r>
              <a:rPr lang="en-US" dirty="0" smtClean="0"/>
              <a:t>phrases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Turn </a:t>
            </a:r>
            <a:r>
              <a:rPr lang="en-US" dirty="0"/>
              <a:t>a </a:t>
            </a:r>
            <a:r>
              <a:rPr lang="en-US" dirty="0" smtClean="0"/>
              <a:t>motor on </a:t>
            </a:r>
            <a:r>
              <a:rPr lang="en-US" dirty="0"/>
              <a:t>for three </a:t>
            </a:r>
            <a:r>
              <a:rPr lang="en-US" dirty="0" smtClean="0"/>
              <a:t>seconds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a line until </a:t>
            </a:r>
            <a:r>
              <a:rPr lang="en-US" dirty="0" smtClean="0"/>
              <a:t>it runs into </a:t>
            </a:r>
            <a:r>
              <a:rPr lang="en-US" dirty="0"/>
              <a:t>a </a:t>
            </a:r>
            <a:r>
              <a:rPr lang="en-US" dirty="0" smtClean="0"/>
              <a:t>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95400"/>
            <a:ext cx="5791200" cy="4830763"/>
          </a:xfrm>
        </p:spPr>
        <p:txBody>
          <a:bodyPr/>
          <a:lstStyle/>
          <a:p>
            <a:r>
              <a:rPr lang="en-US" dirty="0" smtClean="0"/>
              <a:t>Break each </a:t>
            </a:r>
            <a:r>
              <a:rPr lang="en-US" dirty="0"/>
              <a:t>complex behavior </a:t>
            </a:r>
            <a:r>
              <a:rPr lang="en-US" dirty="0" smtClean="0"/>
              <a:t>down </a:t>
            </a:r>
            <a:r>
              <a:rPr lang="en-US" dirty="0"/>
              <a:t>into s</a:t>
            </a:r>
            <a:r>
              <a:rPr lang="en-US" dirty="0" smtClean="0"/>
              <a:t>imple behaviors</a:t>
            </a:r>
          </a:p>
          <a:p>
            <a:r>
              <a:rPr lang="en-US" dirty="0" smtClean="0"/>
              <a:t>List </a:t>
            </a:r>
            <a:r>
              <a:rPr lang="en-US" dirty="0"/>
              <a:t>simple behaviors </a:t>
            </a:r>
            <a:r>
              <a:rPr lang="en-US" dirty="0" smtClean="0"/>
              <a:t>line </a:t>
            </a:r>
            <a:r>
              <a:rPr lang="en-US" dirty="0"/>
              <a:t>by line in </a:t>
            </a:r>
            <a:r>
              <a:rPr lang="en-US" dirty="0" smtClean="0"/>
              <a:t>the correct sequence</a:t>
            </a:r>
          </a:p>
          <a:p>
            <a:r>
              <a:rPr lang="en-US" dirty="0" smtClean="0"/>
              <a:t>Describe actions </a:t>
            </a:r>
            <a:r>
              <a:rPr lang="en-US" dirty="0"/>
              <a:t>and </a:t>
            </a:r>
            <a:r>
              <a:rPr lang="en-US" dirty="0" smtClean="0"/>
              <a:t>the prompt for each </a:t>
            </a:r>
            <a:r>
              <a:rPr lang="en-US" dirty="0"/>
              <a:t>action to </a:t>
            </a:r>
            <a:r>
              <a:rPr lang="en-US" dirty="0" smtClean="0"/>
              <a:t>start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261453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Warning </a:t>
            </a:r>
            <a:r>
              <a:rPr lang="en-US" dirty="0"/>
              <a:t>light </a:t>
            </a:r>
            <a:r>
              <a:rPr lang="en-US" dirty="0" smtClean="0"/>
              <a:t>turns </a:t>
            </a:r>
            <a:r>
              <a:rPr lang="en-US" dirty="0"/>
              <a:t>on before the fan starts for three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Fan </a:t>
            </a:r>
            <a:r>
              <a:rPr lang="en-US" dirty="0"/>
              <a:t>turns on and runs until a button is </a:t>
            </a:r>
            <a:r>
              <a:rPr lang="en-US" dirty="0" smtClean="0"/>
              <a:t>pressed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different light </a:t>
            </a:r>
            <a:r>
              <a:rPr lang="en-US" dirty="0" smtClean="0"/>
              <a:t>turns on for </a:t>
            </a:r>
            <a:r>
              <a:rPr lang="en-US" dirty="0"/>
              <a:t>three seconds before the program stops</a:t>
            </a:r>
          </a:p>
        </p:txBody>
      </p:sp>
    </p:spTree>
    <p:extLst>
      <p:ext uri="{BB962C8B-B14F-4D97-AF65-F5344CB8AC3E}">
        <p14:creationId xmlns:p14="http://schemas.microsoft.com/office/powerpoint/2010/main" val="1966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096000" cy="4830763"/>
          </a:xfrm>
        </p:spPr>
        <p:txBody>
          <a:bodyPr/>
          <a:lstStyle/>
          <a:p>
            <a:r>
              <a:rPr lang="en-US" dirty="0" smtClean="0"/>
              <a:t>Break each </a:t>
            </a:r>
            <a:r>
              <a:rPr lang="en-US" dirty="0"/>
              <a:t>simple </a:t>
            </a:r>
            <a:r>
              <a:rPr lang="en-US" dirty="0" smtClean="0"/>
              <a:t>behavior down </a:t>
            </a:r>
            <a:r>
              <a:rPr lang="en-US" dirty="0"/>
              <a:t>further </a:t>
            </a:r>
            <a:r>
              <a:rPr lang="en-US" dirty="0" smtClean="0"/>
              <a:t>into </a:t>
            </a:r>
            <a:r>
              <a:rPr lang="en-US" dirty="0"/>
              <a:t>b</a:t>
            </a:r>
            <a:r>
              <a:rPr lang="en-US" dirty="0" smtClean="0"/>
              <a:t>asic behaviors</a:t>
            </a:r>
          </a:p>
          <a:p>
            <a:r>
              <a:rPr lang="en-US" dirty="0" smtClean="0"/>
              <a:t>Write in </a:t>
            </a:r>
            <a:r>
              <a:rPr lang="en-US" dirty="0"/>
              <a:t>terms of </a:t>
            </a:r>
            <a:r>
              <a:rPr lang="en-US" dirty="0" smtClean="0"/>
              <a:t>the input </a:t>
            </a:r>
            <a:r>
              <a:rPr lang="en-US" dirty="0"/>
              <a:t>and output </a:t>
            </a:r>
            <a:r>
              <a:rPr lang="en-US" dirty="0" smtClean="0"/>
              <a:t>relative to the device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34" y="1905000"/>
            <a:ext cx="261453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0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Program starts</a:t>
            </a:r>
            <a:endParaRPr lang="en-US" dirty="0"/>
          </a:p>
          <a:p>
            <a:pPr lvl="1"/>
            <a:r>
              <a:rPr lang="en-US" dirty="0"/>
              <a:t>Light 1 (LED 1) turns </a:t>
            </a:r>
            <a:r>
              <a:rPr lang="en-US" dirty="0" smtClean="0"/>
              <a:t>on for </a:t>
            </a:r>
            <a:r>
              <a:rPr lang="en-US" dirty="0"/>
              <a:t>three seconds</a:t>
            </a:r>
          </a:p>
          <a:p>
            <a:pPr lvl="1"/>
            <a:r>
              <a:rPr lang="en-US" dirty="0"/>
              <a:t>Fan (Motor 1) turns </a:t>
            </a:r>
            <a:r>
              <a:rPr lang="en-US" dirty="0" smtClean="0"/>
              <a:t>on until </a:t>
            </a:r>
            <a:r>
              <a:rPr lang="en-US" dirty="0"/>
              <a:t>a button (bumper switch</a:t>
            </a:r>
            <a:r>
              <a:rPr lang="en-US" dirty="0" smtClean="0"/>
              <a:t>) is </a:t>
            </a:r>
            <a:r>
              <a:rPr lang="en-US" dirty="0"/>
              <a:t>pressed</a:t>
            </a:r>
          </a:p>
          <a:p>
            <a:pPr lvl="1"/>
            <a:r>
              <a:rPr lang="en-US" dirty="0"/>
              <a:t>Light 2 (LED 2) turns </a:t>
            </a:r>
            <a:r>
              <a:rPr lang="en-US" dirty="0" smtClean="0"/>
              <a:t>on for </a:t>
            </a:r>
            <a:r>
              <a:rPr lang="en-US" dirty="0"/>
              <a:t>3 seconds</a:t>
            </a:r>
          </a:p>
          <a:p>
            <a:pPr lvl="1"/>
            <a:r>
              <a:rPr lang="en-US" dirty="0"/>
              <a:t>Program ends</a:t>
            </a:r>
          </a:p>
        </p:txBody>
      </p:sp>
    </p:spTree>
    <p:extLst>
      <p:ext uri="{BB962C8B-B14F-4D97-AF65-F5344CB8AC3E}">
        <p14:creationId xmlns:p14="http://schemas.microsoft.com/office/powerpoint/2010/main" val="21066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ports by which each input and output will </a:t>
            </a:r>
            <a:r>
              <a:rPr lang="en-US" dirty="0"/>
              <a:t>be </a:t>
            </a:r>
            <a:r>
              <a:rPr lang="en-US" dirty="0" smtClean="0"/>
              <a:t>connected to </a:t>
            </a:r>
            <a:r>
              <a:rPr lang="en-US" dirty="0"/>
              <a:t>the </a:t>
            </a:r>
            <a:r>
              <a:rPr lang="en-US" dirty="0" smtClean="0"/>
              <a:t>Cortex</a:t>
            </a:r>
          </a:p>
          <a:p>
            <a:r>
              <a:rPr lang="en-US" dirty="0" smtClean="0"/>
              <a:t>Be conscious which </a:t>
            </a:r>
            <a:r>
              <a:rPr lang="en-US" dirty="0"/>
              <a:t>sensors are analog and which are </a:t>
            </a:r>
            <a:r>
              <a:rPr lang="en-US" dirty="0" smtClean="0"/>
              <a:t>digital</a:t>
            </a:r>
          </a:p>
          <a:p>
            <a:r>
              <a:rPr lang="en-US" dirty="0" smtClean="0"/>
              <a:t>Label a planning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53028"/>
            <a:ext cx="3913975" cy="277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5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44&quot;&gt;&lt;/object&gt;&lt;object type=&quot;2&quot; unique_id=&quot;10045&quot;&gt;&lt;object type=&quot;3&quot; unique_id=&quot;10046&quot;&gt;&lt;property id=&quot;20148&quot; value=&quot;5&quot;/&gt;&lt;property id=&quot;20300&quot; value=&quot;Slide 1 - &amp;quot;Programming Design&amp;quot;&quot;/&gt;&lt;property id=&quot;20307&quot; value=&quot;256&quot;/&gt;&lt;/object&gt;&lt;object type=&quot;3&quot; unique_id=&quot;10048&quot;&gt;&lt;property id=&quot;20148&quot; value=&quot;5&quot;/&gt;&lt;property id=&quot;20300&quot; value=&quot;Slide 32 - &amp;quot;References&amp;quot;&quot;/&gt;&lt;property id=&quot;20307&quot; value=&quot;259&quot;/&gt;&lt;/object&gt;&lt;object type=&quot;3&quot; unique_id=&quot;10628&quot;&gt;&lt;property id=&quot;20148&quot; value=&quot;5&quot;/&gt;&lt;property id=&quot;20300&quot; value=&quot;Slide 2 - &amp;quot;Behavior-Based Programming&amp;quot;&quot;/&gt;&lt;property id=&quot;20307&quot; value=&quot;269&quot;/&gt;&lt;/object&gt;&lt;object type=&quot;3&quot; unique_id=&quot;11674&quot;&gt;&lt;property id=&quot;20148&quot; value=&quot;5&quot;/&gt;&lt;property id=&quot;20300&quot; value=&quot;Slide 3 - &amp;quot;Complex Behaviors&amp;quot;&quot;/&gt;&lt;property id=&quot;20307&quot; value=&quot;271&quot;/&gt;&lt;/object&gt;&lt;object type=&quot;3&quot; unique_id=&quot;11675&quot;&gt;&lt;property id=&quot;20148&quot; value=&quot;5&quot;/&gt;&lt;property id=&quot;20300&quot; value=&quot;Slide 4 - &amp;quot;Creating Pseudocode&amp;quot;&quot;/&gt;&lt;property id=&quot;20307&quot; value=&quot;272&quot;/&gt;&lt;/object&gt;&lt;object type=&quot;3&quot; unique_id=&quot;11676&quot;&gt;&lt;property id=&quot;20148&quot; value=&quot;5&quot;/&gt;&lt;property id=&quot;20300&quot; value=&quot;Slide 5 - &amp;quot;Simple Behaviors&amp;quot;&quot;/&gt;&lt;property id=&quot;20307&quot; value=&quot;273&quot;/&gt;&lt;/object&gt;&lt;object type=&quot;3&quot; unique_id=&quot;11677&quot;&gt;&lt;property id=&quot;20148&quot; value=&quot;5&quot;/&gt;&lt;property id=&quot;20300&quot; value=&quot;Slide 6 - &amp;quot;Creating Pseudocode&amp;quot;&quot;/&gt;&lt;property id=&quot;20307&quot; value=&quot;274&quot;/&gt;&lt;/object&gt;&lt;object type=&quot;3&quot; unique_id=&quot;11678&quot;&gt;&lt;property id=&quot;20148&quot; value=&quot;5&quot;/&gt;&lt;property id=&quot;20300&quot; value=&quot;Slide 7 - &amp;quot;Basic Behaviors&amp;quot;&quot;/&gt;&lt;property id=&quot;20307&quot; value=&quot;275&quot;/&gt;&lt;/object&gt;&lt;object type=&quot;3&quot; unique_id=&quot;11679&quot;&gt;&lt;property id=&quot;20148&quot; value=&quot;5&quot;/&gt;&lt;property id=&quot;20300&quot; value=&quot;Slide 8 - &amp;quot;Creating Pseudocode&amp;quot;&quot;/&gt;&lt;property id=&quot;20307&quot; value=&quot;276&quot;/&gt;&lt;/object&gt;&lt;object type=&quot;3&quot; unique_id=&quot;11680&quot;&gt;&lt;property id=&quot;20148&quot; value=&quot;5&quot;/&gt;&lt;property id=&quot;20300&quot; value=&quot;Slide 9 - &amp;quot;Identify Inputs and Outputs&amp;quot;&quot;/&gt;&lt;property id=&quot;20307&quot; value=&quot;277&quot;/&gt;&lt;/object&gt;&lt;object type=&quot;3&quot; unique_id=&quot;11681&quot;&gt;&lt;property id=&quot;20148&quot; value=&quot;5&quot;/&gt;&lt;property id=&quot;20300&quot; value=&quot;Slide 10 - &amp;quot;PLTW ROBOTC Program Template&amp;quot;&quot;/&gt;&lt;property id=&quot;20307&quot; value=&quot;278&quot;/&gt;&lt;/object&gt;&lt;object type=&quot;3&quot; unique_id=&quot;11682&quot;&gt;&lt;property id=&quot;20148&quot; value=&quot;5&quot;/&gt;&lt;property id=&quot;20300&quot; value=&quot;Slide 11 - &amp;quot;PLTW ROBOTC Program Template&amp;quot;&quot;/&gt;&lt;property id=&quot;20307&quot; value=&quot;279&quot;/&gt;&lt;/object&gt;&lt;object type=&quot;3&quot; unique_id=&quot;11683&quot;&gt;&lt;property id=&quot;20148&quot; value=&quot;5&quot;/&gt;&lt;property id=&quot;20300&quot; value=&quot;Slide 12 - &amp;quot;Program Design&amp;quot;&quot;/&gt;&lt;property id=&quot;20307&quot; value=&quot;280&quot;/&gt;&lt;/object&gt;&lt;object type=&quot;3&quot; unique_id=&quot;11684&quot;&gt;&lt;property id=&quot;20148&quot; value=&quot;5&quot;/&gt;&lt;property id=&quot;20300&quot; value=&quot;Slide 18 - &amp;quot;Program Design&amp;quot;&quot;/&gt;&lt;property id=&quot;20307&quot; value=&quot;281&quot;/&gt;&lt;/object&gt;&lt;object type=&quot;3&quot; unique_id=&quot;11685&quot;&gt;&lt;property id=&quot;20148&quot; value=&quot;5&quot;/&gt;&lt;property id=&quot;20300&quot; value=&quot;Slide 19 - &amp;quot;Program Design&amp;quot;&quot;/&gt;&lt;property id=&quot;20307&quot; value=&quot;282&quot;/&gt;&lt;/object&gt;&lt;object type=&quot;3&quot; unique_id=&quot;11686&quot;&gt;&lt;property id=&quot;20148&quot; value=&quot;5&quot;/&gt;&lt;property id=&quot;20300&quot; value=&quot;Slide 20 - &amp;quot;Program Design&amp;quot;&quot;/&gt;&lt;property id=&quot;20307&quot; value=&quot;283&quot;/&gt;&lt;/object&gt;&lt;object type=&quot;3&quot; unique_id=&quot;11795&quot;&gt;&lt;property id=&quot;20148&quot; value=&quot;5&quot;/&gt;&lt;property id=&quot;20300&quot; value=&quot;Slide 22 - &amp;quot;ROBOTC Natural Language&amp;quot;&quot;/&gt;&lt;property id=&quot;20307&quot; value=&quot;284&quot;/&gt;&lt;/object&gt;&lt;object type=&quot;3&quot; unique_id=&quot;11796&quot;&gt;&lt;property id=&quot;20148&quot; value=&quot;5&quot;/&gt;&lt;property id=&quot;20300&quot; value=&quot;Slide 23 - &amp;quot;ROBOTC Natural Language&amp;quot;&quot;/&gt;&lt;property id=&quot;20307&quot; value=&quot;285&quot;/&gt;&lt;/object&gt;&lt;object type=&quot;3&quot; unique_id=&quot;11797&quot;&gt;&lt;property id=&quot;20148&quot; value=&quot;5&quot;/&gt;&lt;property id=&quot;20300&quot; value=&quot;Slide 21 - &amp;quot;Sample Programs&amp;quot;&quot;/&gt;&lt;property id=&quot;20307&quot; value=&quot;286&quot;/&gt;&lt;/object&gt;&lt;object type=&quot;3&quot; unique_id=&quot;11924&quot;&gt;&lt;property id=&quot;20148&quot; value=&quot;5&quot;/&gt;&lt;property id=&quot;20300&quot; value=&quot;Slide 24 - &amp;quot;ROBOT Motion&amp;quot;&quot;/&gt;&lt;property id=&quot;20307&quot; value=&quot;287&quot;/&gt;&lt;/object&gt;&lt;object type=&quot;3&quot; unique_id=&quot;11925&quot;&gt;&lt;property id=&quot;20148&quot; value=&quot;5&quot;/&gt;&lt;property id=&quot;20300&quot; value=&quot;Slide 25 - &amp;quot;Movement&amp;quot;&quot;/&gt;&lt;property id=&quot;20307&quot; value=&quot;292&quot;/&gt;&lt;/object&gt;&lt;object type=&quot;3&quot; unique_id=&quot;11926&quot;&gt;&lt;property id=&quot;20148&quot; value=&quot;5&quot;/&gt;&lt;property id=&quot;20300&quot; value=&quot;Slide 27 - &amp;quot;Special&amp;quot;&quot;/&gt;&lt;property id=&quot;20307&quot; value=&quot;291&quot;/&gt;&lt;/object&gt;&lt;object type=&quot;3&quot; unique_id=&quot;11927&quot;&gt;&lt;property id=&quot;20148&quot; value=&quot;5&quot;/&gt;&lt;property id=&quot;20300&quot; value=&quot;Slide 28 - &amp;quot;Until&amp;quot;&quot;/&gt;&lt;property id=&quot;20307&quot; value=&quot;290&quot;/&gt;&lt;/object&gt;&lt;object type=&quot;3&quot; unique_id=&quot;11928&quot;&gt;&lt;property id=&quot;20148&quot; value=&quot;5&quot;/&gt;&lt;property id=&quot;20300&quot; value=&quot;Slide 29 - &amp;quot;Wait&amp;quot;&quot;/&gt;&lt;property id=&quot;20307&quot; value=&quot;289&quot;/&gt;&lt;/object&gt;&lt;object type=&quot;3&quot; unique_id=&quot;12189&quot;&gt;&lt;property id=&quot;20148&quot; value=&quot;5&quot;/&gt;&lt;property id=&quot;20300&quot; value=&quot;Slide 13 - &amp;quot;Motor 2 for 5 Seconds&amp;quot;&quot;/&gt;&lt;property id=&quot;20307&quot; value=&quot;293&quot;/&gt;&lt;/object&gt;&lt;object type=&quot;3&quot; unique_id=&quot;12190&quot;&gt;&lt;property id=&quot;20148&quot; value=&quot;5&quot;/&gt;&lt;property id=&quot;20300&quot; value=&quot;Slide 14 - &amp;quot;Motor 2 for 5 Seconds&amp;quot;&quot;/&gt;&lt;property id=&quot;20307&quot; value=&quot;294&quot;/&gt;&lt;/object&gt;&lt;object type=&quot;3&quot; unique_id=&quot;12191&quot;&gt;&lt;property id=&quot;20148&quot; value=&quot;5&quot;/&gt;&lt;property id=&quot;20300&quot; value=&quot;Slide 15 - &amp;quot;Motor 2 for 5 Seconds&amp;quot;&quot;/&gt;&lt;property id=&quot;20307&quot; value=&quot;295&quot;/&gt;&lt;/object&gt;&lt;object type=&quot;3&quot; unique_id=&quot;12192&quot;&gt;&lt;property id=&quot;20148&quot; value=&quot;5&quot;/&gt;&lt;property id=&quot;20300&quot; value=&quot;Slide 16 - &amp;quot;Motor 2 for 5 Seconds&amp;quot;&quot;/&gt;&lt;property id=&quot;20307&quot; value=&quot;296&quot;/&gt;&lt;/object&gt;&lt;object type=&quot;3&quot; unique_id=&quot;12225&quot;&gt;&lt;property id=&quot;20148&quot; value=&quot;5&quot;/&gt;&lt;property id=&quot;20300&quot; value=&quot;Slide 26 - &amp;quot;Motor Reversal&amp;quot;&quot;/&gt;&lt;property id=&quot;20307&quot; value=&quot;298&quot;/&gt;&lt;/object&gt;&lt;object type=&quot;3&quot; unique_id=&quot;12258&quot;&gt;&lt;property id=&quot;20148&quot; value=&quot;5&quot;/&gt;&lt;property id=&quot;20300&quot; value=&quot;Slide 30 - &amp;quot;Wait States Accuracy&amp;quot;&quot;/&gt;&lt;property id=&quot;20307&quot; value=&quot;299&quot;/&gt;&lt;/object&gt;&lt;object type=&quot;3&quot; unique_id=&quot;12391&quot;&gt;&lt;property id=&quot;20148&quot; value=&quot;5&quot;/&gt;&lt;property id=&quot;20300&quot; value=&quot;Slide 31 - &amp;quot;Touch Sensors&amp;quot;&quot;/&gt;&lt;property id=&quot;20307&quot; value=&quot;300&quot;/&gt;&lt;/object&gt;&lt;object type=&quot;3&quot; unique_id=&quot;12426&quot;&gt;&lt;property id=&quot;20148&quot; value=&quot;5&quot;/&gt;&lt;property id=&quot;20300&quot; value=&quot;Slide 17 - &amp;quot;Motor 2 for 5 Seconds&amp;quot;&quot;/&gt;&lt;property id=&quot;20307&quot; value=&quot;3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996</TotalTime>
  <Words>800</Words>
  <Application>Microsoft Office PowerPoint</Application>
  <PresentationFormat>On-screen Show (4:3)</PresentationFormat>
  <Paragraphs>153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Courier New</vt:lpstr>
      <vt:lpstr>PowerPointTemplateAE_2009_1217_NEW NEW Template</vt:lpstr>
      <vt:lpstr>1_Custom Design</vt:lpstr>
      <vt:lpstr>PowerPoint Presentation</vt:lpstr>
      <vt:lpstr>Behavior-Based Programming</vt:lpstr>
      <vt:lpstr>Complex Behaviors</vt:lpstr>
      <vt:lpstr>Creating Pseudocode</vt:lpstr>
      <vt:lpstr>Simple Behaviors</vt:lpstr>
      <vt:lpstr>Creating Pseudocode</vt:lpstr>
      <vt:lpstr>Basic Behaviors</vt:lpstr>
      <vt:lpstr>Creating Pseudocode</vt:lpstr>
      <vt:lpstr>Identify Inputs and Outputs</vt:lpstr>
      <vt:lpstr>PLTW ROBOTC Program Template</vt:lpstr>
      <vt:lpstr>PLTW ROBOTC Program Template</vt:lpstr>
      <vt:lpstr>Program Design</vt:lpstr>
      <vt:lpstr>Motor 2 for 5 Seconds</vt:lpstr>
      <vt:lpstr>Motor 2 for 5 Seconds</vt:lpstr>
      <vt:lpstr>Motor 2 for 5 Seconds</vt:lpstr>
      <vt:lpstr>Motor 2 for 5 Seconds</vt:lpstr>
      <vt:lpstr>Motor 2 for 5 Seconds</vt:lpstr>
      <vt:lpstr>Program Design</vt:lpstr>
      <vt:lpstr>Program Design</vt:lpstr>
      <vt:lpstr>Program Design</vt:lpstr>
      <vt:lpstr>Program Design</vt:lpstr>
      <vt:lpstr>Sample Programs</vt:lpstr>
      <vt:lpstr>ROBOTC Natural Language</vt:lpstr>
      <vt:lpstr>ROBOTC Natural Language</vt:lpstr>
      <vt:lpstr>ROBOT Motion</vt:lpstr>
      <vt:lpstr>Movement</vt:lpstr>
      <vt:lpstr>Motor Reversal</vt:lpstr>
      <vt:lpstr>Special</vt:lpstr>
      <vt:lpstr>Until</vt:lpstr>
      <vt:lpstr>Wait</vt:lpstr>
      <vt:lpstr>Wait States Accuracy</vt:lpstr>
      <vt:lpstr>Touch Sensors</vt:lpstr>
      <vt:lpstr>References</vt:lpstr>
    </vt:vector>
  </TitlesOfParts>
  <Company>Project Lead The Way,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3.1.3 Program Planning - VEX</dc:title>
  <dc:subject>PoE - Unit 3</dc:subject>
  <dc:creator>PLTW</dc:creator>
  <cp:lastModifiedBy>Gerald Holt</cp:lastModifiedBy>
  <cp:revision>74</cp:revision>
  <dcterms:created xsi:type="dcterms:W3CDTF">2010-01-04T14:07:12Z</dcterms:created>
  <dcterms:modified xsi:type="dcterms:W3CDTF">2017-09-28T21:28:18Z</dcterms:modified>
</cp:coreProperties>
</file>