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744" r:id="rId2"/>
  </p:sldMasterIdLst>
  <p:notesMasterIdLst>
    <p:notesMasterId r:id="rId26"/>
  </p:notesMasterIdLst>
  <p:handoutMasterIdLst>
    <p:handoutMasterId r:id="rId27"/>
  </p:handoutMasterIdLst>
  <p:sldIdLst>
    <p:sldId id="270" r:id="rId3"/>
    <p:sldId id="268" r:id="rId4"/>
    <p:sldId id="267" r:id="rId5"/>
    <p:sldId id="271" r:id="rId6"/>
    <p:sldId id="273" r:id="rId7"/>
    <p:sldId id="274" r:id="rId8"/>
    <p:sldId id="266" r:id="rId9"/>
    <p:sldId id="265" r:id="rId10"/>
    <p:sldId id="264" r:id="rId11"/>
    <p:sldId id="263" r:id="rId12"/>
    <p:sldId id="262" r:id="rId13"/>
    <p:sldId id="261" r:id="rId14"/>
    <p:sldId id="258" r:id="rId15"/>
    <p:sldId id="257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FCB736-0ADD-49BB-B6DE-B82334245F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F83AE6-440A-41CC-97E8-CB5B489679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2A0DD-9D25-4E63-A187-2DD30194DBFD}" type="datetime1">
              <a:rPr lang="en-GB" smtClean="0"/>
              <a:t>16/09/2022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6C4EC-0C1D-4CB6-A06C-633D86E643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70F510-C925-4D25-B15A-6F217A3CFD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CD996-28E9-4091-BD1A-BF7E37D77A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8767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D70F6-D675-4BF2-9C80-0A6E714C3280}" type="datetime1">
              <a:rPr lang="en-GB" smtClean="0"/>
              <a:pPr/>
              <a:t>16/09/2022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F5F66-C26C-4A0C-9C41-1168CB2D5E67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953299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5355920F-8813-44EC-AED1-120E4BCB0925}" type="datetime1">
              <a:rPr lang="en-GB" noProof="0" smtClean="0"/>
              <a:t>16/09/2022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1E812C-795D-4E09-AF62-732DA0C7EE74}" type="datetime1">
              <a:rPr lang="en-GB" noProof="0" smtClean="0"/>
              <a:t>16/09/2022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F9F7AA-89A2-4A57-827F-54802C50BB91}" type="datetime1">
              <a:rPr lang="en-GB" noProof="0" smtClean="0"/>
              <a:t>16/09/2022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261511-2BA3-4532-9E9C-698507BF3378}" type="datetime1">
              <a:rPr lang="en-GB" noProof="0" smtClean="0"/>
              <a:t>16/09/2022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03A195-93D0-4BEC-9F67-1AFA8DB8220C}" type="datetime1">
              <a:rPr lang="en-GB" noProof="0" smtClean="0"/>
              <a:t>16/09/2022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D5347D-0EBE-449D-BD9B-CB5F47DC29E5}" type="datetime1">
              <a:rPr lang="en-GB" noProof="0" smtClean="0"/>
              <a:t>16/09/2022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n-GB" noProof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n-GB" noProof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n-GB" noProof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78C67-0F9B-40DA-9AB4-C2F5141636FA}" type="datetime1">
              <a:rPr lang="en-GB" noProof="0" smtClean="0"/>
              <a:t>16/09/2022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401448-49AC-400C-BF53-87065CDDDF0B}" type="datetime1">
              <a:rPr lang="en-GB" noProof="0" smtClean="0"/>
              <a:t>16/09/2022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47C008-C388-4CCE-8316-F1EAEF6206CE}" type="datetime1">
              <a:rPr lang="en-GB" noProof="0" smtClean="0"/>
              <a:t>16/09/2022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E16477-E8D2-43C0-A50E-845846FEAC04}" type="datetime1">
              <a:rPr lang="en-GB" noProof="0" smtClean="0"/>
              <a:t>16/09/2022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B697E2-EEA4-4363-9F6C-1C2D4F12F198}" type="datetime1">
              <a:rPr lang="en-GB" noProof="0" smtClean="0"/>
              <a:t>16/09/2022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ECD9C7-69D7-4946-BBD8-85389B2495AE}" type="datetime1">
              <a:rPr lang="en-GB" noProof="0" smtClean="0"/>
              <a:t>16/09/2022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D82FEF-FDBD-44C3-8D53-FA6833181DB4}" type="datetime1">
              <a:rPr lang="en-GB" noProof="0" smtClean="0"/>
              <a:t>16/09/2022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989A33-01B0-4BA9-8EB6-B677C28A548B}" type="datetime1">
              <a:rPr lang="en-GB" noProof="0" smtClean="0"/>
              <a:t>16/09/2022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99F48B-A9D1-4B0C-AE5C-DBE22274E5F5}" type="datetime1">
              <a:rPr lang="en-GB" noProof="0" smtClean="0"/>
              <a:t>16/09/2022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F28C62-ABFA-480E-806B-CB4677ED0797}" type="datetime1">
              <a:rPr lang="en-GB" noProof="0" smtClean="0"/>
              <a:t>16/09/2022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0F450E-E848-4464-994A-64854034B5ED}" type="datetime1">
              <a:rPr lang="en-GB" noProof="0" smtClean="0"/>
              <a:t>16/09/2022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7984CB5-8AAC-4564-8117-67D63242CF48}" type="datetime1">
              <a:rPr lang="en-GB" noProof="0" smtClean="0"/>
              <a:t>16/09/2022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filezilla-project.org/" TargetMode="Externa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filezilla-project.org/" TargetMode="Externa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D6EC45-6FA6-4879-9BDB-CB1428A77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gled shot of pen on a graph">
            <a:extLst>
              <a:ext uri="{FF2B5EF4-FFF2-40B4-BE49-F238E27FC236}">
                <a16:creationId xmlns:a16="http://schemas.microsoft.com/office/drawing/2014/main" id="{3DA990B1-487A-2318-E6F2-0901CA4310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t="5390" r="-2" b="102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511F09-9DF0-4B11-9EC1-F6DC66B0F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B82C7E-59B8-A2C8-B8F2-98EF39BBE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Creating an AWS Account and installing </a:t>
            </a:r>
            <a:r>
              <a:rPr lang="en-US" dirty="0" err="1">
                <a:cs typeface="Calibri Light"/>
              </a:rPr>
              <a:t>filezilla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37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D1F7D-8294-4861-A478-9B621DA01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Creating an AWS Account</a:t>
            </a:r>
            <a:endParaRPr lang="en-US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C9B98908-5FCF-479D-875C-6DB39F835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1376768"/>
            <a:ext cx="6897878" cy="411374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084910-3C93-4D66-984D-351C8C2FD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You should receive a code on your phone</a:t>
            </a:r>
          </a:p>
          <a:p>
            <a:r>
              <a:rPr lang="en-US" dirty="0">
                <a:cs typeface="Calibri"/>
              </a:rPr>
              <a:t>Type in your code</a:t>
            </a:r>
          </a:p>
          <a:p>
            <a:r>
              <a:rPr lang="en-US" dirty="0">
                <a:cs typeface="Calibri"/>
              </a:rPr>
              <a:t>Click "Verify Code"</a:t>
            </a:r>
          </a:p>
        </p:txBody>
      </p:sp>
    </p:spTree>
    <p:extLst>
      <p:ext uri="{BB962C8B-B14F-4D97-AF65-F5344CB8AC3E}">
        <p14:creationId xmlns:p14="http://schemas.microsoft.com/office/powerpoint/2010/main" val="2573637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FB99-FE50-4340-BD8C-C82775C45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Creating an AWS Account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211D54-7E8B-415D-A532-535034117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If everything went well, you should get the big green checkmark</a:t>
            </a:r>
          </a:p>
          <a:p>
            <a:r>
              <a:rPr lang="en-US" dirty="0">
                <a:cs typeface="Calibri"/>
              </a:rPr>
              <a:t>Click "Continue"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805F9580-35F6-4C15-8678-547CD98D9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545648"/>
            <a:ext cx="6095593" cy="360447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0631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7F8A4-C7E8-4242-B2A8-49FEE0228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Creating an AWS Account</a:t>
            </a:r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86769D96-F354-432E-A26E-255FCEF40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219699" cy="3649133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Choose the free "Basic Plan"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BC96E759-97CC-4226-88F3-4E0AAA1FBA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8190"/>
          <a:stretch/>
        </p:blipFill>
        <p:spPr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9669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B738-D3F4-45E2-8C0C-FC01981A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Creating an AWS account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E3C2BF2-D142-4F8C-8710-69045CCDA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Type in the email address and password you used to create your account</a:t>
            </a:r>
            <a:endParaRPr lang="en-US" dirty="0"/>
          </a:p>
        </p:txBody>
      </p:sp>
      <p:pic>
        <p:nvPicPr>
          <p:cNvPr id="6" name="Picture 5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2CC8EF9A-CC9F-4BFD-9856-B975DB0DC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632" y="1447525"/>
            <a:ext cx="6426730" cy="413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76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EC2A-88A7-4A6B-848C-BD7439F78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Creating an AWS Account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CAAB5A-3717-43E1-BF5B-2C7062159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Welcome to the AWS Management Console</a:t>
            </a:r>
          </a:p>
          <a:p>
            <a:r>
              <a:rPr lang="en-US" dirty="0">
                <a:cs typeface="Calibri"/>
              </a:rPr>
              <a:t>You can access all of the AWS services from here</a:t>
            </a:r>
          </a:p>
          <a:p>
            <a:r>
              <a:rPr lang="en-US" dirty="0">
                <a:cs typeface="Calibri"/>
              </a:rPr>
              <a:t>In the next module we'll be setting up an admin user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0107AC9B-2177-4BF5-B965-79026ABA3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614965"/>
            <a:ext cx="6095593" cy="346583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3007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EC2A-88A7-4A6B-848C-BD7439F78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Filezilla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CAAB5A-3717-43E1-BF5B-2C7062159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"/>
              </a:rPr>
              <a:t>Filezilla</a:t>
            </a:r>
            <a:r>
              <a:rPr lang="en-US" dirty="0">
                <a:cs typeface="Calibri"/>
              </a:rPr>
              <a:t> will be used to securely transfer files from your host machine to an AWS </a:t>
            </a:r>
            <a:r>
              <a:rPr lang="en-US" dirty="0" err="1">
                <a:cs typeface="Calibri"/>
              </a:rPr>
              <a:t>Lightsail</a:t>
            </a:r>
            <a:r>
              <a:rPr lang="en-US" dirty="0">
                <a:cs typeface="Calibri"/>
              </a:rPr>
              <a:t> Instance</a:t>
            </a:r>
          </a:p>
          <a:p>
            <a:r>
              <a:rPr lang="en-US" dirty="0">
                <a:cs typeface="Calibri"/>
              </a:rPr>
              <a:t>Go to </a:t>
            </a:r>
            <a:r>
              <a:rPr lang="en-CA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https://filezilla-project.org/</a:t>
            </a:r>
            <a:endParaRPr lang="en-CA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dirty="0">
                <a:cs typeface="Calibri"/>
              </a:rPr>
              <a:t>Choose Download FileZilla Client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10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40F16A6-9EE6-4C88-9D98-A72DD1415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499" y="2004871"/>
            <a:ext cx="6781393" cy="363793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CA3D5405-0A29-46E3-B520-6557196263D8}"/>
              </a:ext>
            </a:extLst>
          </p:cNvPr>
          <p:cNvSpPr/>
          <p:nvPr/>
        </p:nvSpPr>
        <p:spPr>
          <a:xfrm>
            <a:off x="5903650" y="4421080"/>
            <a:ext cx="1269507" cy="7102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51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EC2A-88A7-4A6B-848C-BD7439F78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Filezilla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CAAB5A-3717-43E1-BF5B-2C7062159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For Windows select the Download FileZilla Client button</a:t>
            </a:r>
          </a:p>
          <a:p>
            <a:r>
              <a:rPr lang="en-US" dirty="0">
                <a:cs typeface="Calibri"/>
              </a:rPr>
              <a:t>For other platforms click on the appropriate link under: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	More download options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A72F99-D31A-4EDD-AEC7-43111ACD0E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33" t="20312" r="4615" b="17914"/>
          <a:stretch/>
        </p:blipFill>
        <p:spPr bwMode="auto">
          <a:xfrm>
            <a:off x="5903650" y="1449280"/>
            <a:ext cx="4579620" cy="39394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10197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EC2A-88A7-4A6B-848C-BD7439F78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Filezilla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CAAB5A-3717-43E1-BF5B-2C7062159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"/>
              </a:rPr>
              <a:t>Filezilla</a:t>
            </a:r>
            <a:r>
              <a:rPr lang="en-US" dirty="0">
                <a:cs typeface="Calibri"/>
              </a:rPr>
              <a:t> will be used to securely transfer files from your host machine to an AWS </a:t>
            </a:r>
            <a:r>
              <a:rPr lang="en-US" dirty="0" err="1">
                <a:cs typeface="Calibri"/>
              </a:rPr>
              <a:t>Lightsail</a:t>
            </a:r>
            <a:r>
              <a:rPr lang="en-US" dirty="0">
                <a:cs typeface="Calibri"/>
              </a:rPr>
              <a:t> Instance</a:t>
            </a:r>
          </a:p>
          <a:p>
            <a:r>
              <a:rPr lang="en-US" dirty="0">
                <a:cs typeface="Calibri"/>
              </a:rPr>
              <a:t>Go to </a:t>
            </a:r>
            <a:r>
              <a:rPr lang="en-CA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https://filezilla-project.org/</a:t>
            </a:r>
            <a:endParaRPr lang="en-CA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dirty="0">
                <a:cs typeface="Calibri"/>
              </a:rPr>
              <a:t>Choose Download FileZilla Client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D32507-8FF4-4610-B620-4355ECD7E7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533" r="52564" b="13731"/>
          <a:stretch/>
        </p:blipFill>
        <p:spPr bwMode="auto">
          <a:xfrm>
            <a:off x="4686300" y="1173480"/>
            <a:ext cx="2819400" cy="45110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43790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EC2A-88A7-4A6B-848C-BD7439F78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Filezilla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CAAB5A-3717-43E1-BF5B-2C7062159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Once the file has been downloaded, run the executable</a:t>
            </a:r>
          </a:p>
          <a:p>
            <a:r>
              <a:rPr lang="en-US" dirty="0">
                <a:cs typeface="Calibri"/>
              </a:rPr>
              <a:t>Click I Agree to the License Agreement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2DB627-721E-485F-A5A5-1826B27E4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970" y="1279730"/>
            <a:ext cx="59340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84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EC2A-88A7-4A6B-848C-BD7439F78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Filezilla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CAAB5A-3717-43E1-BF5B-2C7062159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Choose Accept or Decline to the optional Browser Offer</a:t>
            </a:r>
          </a:p>
          <a:p>
            <a:pPr lvl="1"/>
            <a:r>
              <a:rPr lang="en-US" dirty="0">
                <a:cs typeface="Calibri"/>
              </a:rPr>
              <a:t>NOTE: I chose decline (although screenshot has Accept clicked)</a:t>
            </a:r>
          </a:p>
          <a:p>
            <a:r>
              <a:rPr lang="en-US" dirty="0">
                <a:cs typeface="Calibri"/>
              </a:rPr>
              <a:t>Click Next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67160F-DD20-4EB6-BA0D-F120472FA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374" y="1438784"/>
            <a:ext cx="59340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0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F82A2-945A-45B4-B403-49D5D2192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Creating an AWS Account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A4B898-F7B3-4D46-B188-234640BC4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61420"/>
            <a:ext cx="3389243" cy="3637935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Open your web browser and navigate to:</a:t>
            </a:r>
          </a:p>
          <a:p>
            <a:pPr lvl="1"/>
            <a:r>
              <a:rPr lang="en-US" dirty="0">
                <a:cs typeface="Calibri"/>
                <a:hlinkClick r:id="rId3"/>
              </a:rPr>
              <a:t>https://aws.amazon.com/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Click “Create and AWS Account"</a:t>
            </a:r>
          </a:p>
        </p:txBody>
      </p:sp>
      <p:pic>
        <p:nvPicPr>
          <p:cNvPr id="4" name="Picture 3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CD62F3D7-08FD-4FE9-8202-B04B7A36F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9842" y="2703443"/>
            <a:ext cx="8312157" cy="272135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6A31AC3-BF75-4943-B944-4B807860A26E}"/>
              </a:ext>
            </a:extLst>
          </p:cNvPr>
          <p:cNvSpPr/>
          <p:nvPr/>
        </p:nvSpPr>
        <p:spPr>
          <a:xfrm>
            <a:off x="10626571" y="2521258"/>
            <a:ext cx="1449472" cy="9077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32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EC2A-88A7-4A6B-848C-BD7439F78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Filezilla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CAAB5A-3717-43E1-BF5B-2C7062159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Choose Only for me Installation</a:t>
            </a:r>
          </a:p>
          <a:p>
            <a:r>
              <a:rPr lang="en-US" dirty="0">
                <a:cs typeface="Calibri"/>
              </a:rPr>
              <a:t>Click Next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BB7786-866B-4DAA-9876-884CAB01C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006" y="1207964"/>
            <a:ext cx="59340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59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EC2A-88A7-4A6B-848C-BD7439F78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Filezilla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CAAB5A-3717-43E1-BF5B-2C7062159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Choose the default options</a:t>
            </a:r>
          </a:p>
          <a:p>
            <a:r>
              <a:rPr lang="en-US" dirty="0">
                <a:cs typeface="Calibri"/>
              </a:rPr>
              <a:t>Click Next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5E4F9-36AB-4106-999A-0D74F8EA3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582" y="1534736"/>
            <a:ext cx="59340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30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EC2A-88A7-4A6B-848C-BD7439F78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Filezilla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CAAB5A-3717-43E1-BF5B-2C7062159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Choose the default Start Menu folder</a:t>
            </a:r>
          </a:p>
          <a:p>
            <a:r>
              <a:rPr lang="en-US" dirty="0">
                <a:cs typeface="Calibri"/>
              </a:rPr>
              <a:t>Click Next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B6D9A8-A5BF-4D7F-B3C9-86C80F8CA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272" y="1534736"/>
            <a:ext cx="59340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27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EC2A-88A7-4A6B-848C-BD7439F78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Filezilla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CAAB5A-3717-43E1-BF5B-2C7062159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Deselect Start FileZilla now </a:t>
            </a:r>
            <a:r>
              <a:rPr lang="en-US">
                <a:cs typeface="Calibri"/>
              </a:rPr>
              <a:t>(optional)</a:t>
            </a:r>
          </a:p>
          <a:p>
            <a:r>
              <a:rPr lang="en-US" dirty="0">
                <a:cs typeface="Calibri"/>
              </a:rPr>
              <a:t>Click Finish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6857A-35C4-408D-8FD2-1B76169B3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257" y="1350006"/>
            <a:ext cx="59340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5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0DE49-630F-4D9A-A090-0BE51A059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Creating an AWS Account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B20DDDD-6A9A-4A5D-8900-60E7F2A68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Fill in your email address and account name</a:t>
            </a:r>
          </a:p>
          <a:p>
            <a:r>
              <a:rPr lang="en-US" dirty="0">
                <a:cs typeface="Calibri"/>
              </a:rPr>
              <a:t>Click “Verify email address"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4BAE3AD-0236-4D29-A72B-4764FA8D5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32" y="1798982"/>
            <a:ext cx="6098740" cy="363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14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0DE49-630F-4D9A-A090-0BE51A059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Creating an AWS Account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B20DDDD-6A9A-4A5D-8900-60E7F2A68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Obtain the code provided in the email message sent from AWS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FC0C931-EC7F-422E-B825-83CB99807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501" y="2065491"/>
            <a:ext cx="58578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1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0DE49-630F-4D9A-A090-0BE51A059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Creating an AWS Account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B20DDDD-6A9A-4A5D-8900-60E7F2A68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Enter the code into the Verification Code box</a:t>
            </a:r>
          </a:p>
          <a:p>
            <a:r>
              <a:rPr lang="en-US" dirty="0">
                <a:cs typeface="Calibri"/>
              </a:rPr>
              <a:t>Click Verify</a:t>
            </a:r>
          </a:p>
        </p:txBody>
      </p:sp>
      <p:pic>
        <p:nvPicPr>
          <p:cNvPr id="7" name="Picture 6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408A636B-0C4F-4C4C-ADDA-62D472AF6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76" y="1784412"/>
            <a:ext cx="6599704" cy="37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28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0DE49-630F-4D9A-A090-0BE51A059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Creating an AWS Account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B20DDDD-6A9A-4A5D-8900-60E7F2A68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Enter a STRONG password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CDFD4C4-7CF7-4B3E-9D5D-523AB1BC9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72" y="556102"/>
            <a:ext cx="6734175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8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909CD-2142-4298-AE79-5A6B33347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Creating an AWS Account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2EE234-B5F4-4383-B996-947DE7841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Select "Personal" account</a:t>
            </a:r>
          </a:p>
          <a:p>
            <a:r>
              <a:rPr lang="en-US" dirty="0">
                <a:cs typeface="Calibri"/>
              </a:rPr>
              <a:t>Fill in your contact details</a:t>
            </a:r>
          </a:p>
          <a:p>
            <a:r>
              <a:rPr lang="en-US" dirty="0">
                <a:cs typeface="Calibri"/>
              </a:rPr>
              <a:t>Agree to the terms</a:t>
            </a:r>
          </a:p>
          <a:p>
            <a:r>
              <a:rPr lang="en-US" dirty="0">
                <a:cs typeface="Calibri"/>
              </a:rPr>
              <a:t>Click "Continue"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C5B7BFB-DA0F-45CB-9C4B-5CBFA9CE3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025" y="547687"/>
            <a:ext cx="3212287" cy="5324475"/>
          </a:xfrm>
          <a:prstGeom prst="rect">
            <a:avLst/>
          </a:prstGeom>
        </p:spPr>
      </p:pic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995E3F8-B0E7-4766-8C92-9B6351FEE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6892" y="574880"/>
            <a:ext cx="347662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63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20EA-6A2C-4826-B92C-433D5838F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Creating an AWS Account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16CCEF-105D-4DD9-98C1-351F92AA3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Enter payment information</a:t>
            </a:r>
          </a:p>
          <a:p>
            <a:r>
              <a:rPr lang="en-US" dirty="0">
                <a:cs typeface="Calibri"/>
              </a:rPr>
              <a:t>Click “Verify and Continue"</a:t>
            </a:r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AWS will charge $1 to your credit card, then immediately reimburse it, to ensure your card is valid.</a:t>
            </a:r>
          </a:p>
          <a:p>
            <a:r>
              <a:rPr lang="en-US" dirty="0">
                <a:cs typeface="Calibri"/>
              </a:rPr>
              <a:t>You won't be charged anything else until your free tier expires and/or you use services that cost money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08010BEB-D72B-4522-920C-91D29BA17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32" y="557212"/>
            <a:ext cx="6867525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00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0C6A7-A319-4EA6-B0E3-30DC9902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Creating an AWS Account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5C5D531-C724-4A9D-A74E-E0A3F20FF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Fill in the info to confirm your identity</a:t>
            </a:r>
          </a:p>
          <a:p>
            <a:r>
              <a:rPr lang="en-US" dirty="0">
                <a:cs typeface="Calibri"/>
              </a:rPr>
              <a:t>Type the Captcha characters</a:t>
            </a:r>
          </a:p>
          <a:p>
            <a:r>
              <a:rPr lang="en-US" dirty="0">
                <a:cs typeface="Calibri"/>
              </a:rPr>
              <a:t>Click "Send SMS"</a:t>
            </a:r>
          </a:p>
        </p:txBody>
      </p:sp>
      <p:pic>
        <p:nvPicPr>
          <p:cNvPr id="7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B652A75-7C1A-48E1-8253-096C4695F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474" y="796413"/>
            <a:ext cx="4556149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7538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30</TotalTime>
  <Words>447</Words>
  <Application>Microsoft Office PowerPoint</Application>
  <PresentationFormat>Widescreen</PresentationFormat>
  <Paragraphs>74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Tw Cen MT</vt:lpstr>
      <vt:lpstr>Circuit</vt:lpstr>
      <vt:lpstr>Celestial</vt:lpstr>
      <vt:lpstr>Creating an AWS Account and installing filezilla</vt:lpstr>
      <vt:lpstr>Creating an AWS Account</vt:lpstr>
      <vt:lpstr>Creating an AWS Account</vt:lpstr>
      <vt:lpstr>Creating an AWS Account</vt:lpstr>
      <vt:lpstr>Creating an AWS Account</vt:lpstr>
      <vt:lpstr>Creating an AWS Account</vt:lpstr>
      <vt:lpstr>Creating an AWS Account</vt:lpstr>
      <vt:lpstr>Creating an AWS Account</vt:lpstr>
      <vt:lpstr>Creating an AWS Account</vt:lpstr>
      <vt:lpstr>Creating an AWS Account</vt:lpstr>
      <vt:lpstr>Creating an AWS Account</vt:lpstr>
      <vt:lpstr>Creating an AWS Account</vt:lpstr>
      <vt:lpstr>Creating an AWS account</vt:lpstr>
      <vt:lpstr>Creating an AWS Account</vt:lpstr>
      <vt:lpstr>Filezilla</vt:lpstr>
      <vt:lpstr>Filezilla</vt:lpstr>
      <vt:lpstr>Filezilla</vt:lpstr>
      <vt:lpstr>Filezilla</vt:lpstr>
      <vt:lpstr>Filezilla</vt:lpstr>
      <vt:lpstr>Filezilla</vt:lpstr>
      <vt:lpstr>Filezilla</vt:lpstr>
      <vt:lpstr>Filezilla</vt:lpstr>
      <vt:lpstr>Filezilla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Cutrone</dc:creator>
  <cp:lastModifiedBy>Laurie Cutrone</cp:lastModifiedBy>
  <cp:revision>24</cp:revision>
  <dcterms:created xsi:type="dcterms:W3CDTF">2022-04-08T17:11:32Z</dcterms:created>
  <dcterms:modified xsi:type="dcterms:W3CDTF">2022-09-16T18:53:14Z</dcterms:modified>
</cp:coreProperties>
</file>