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4" r:id="rId2"/>
  </p:sldMasterIdLst>
  <p:notesMasterIdLst>
    <p:notesMasterId r:id="rId16"/>
  </p:notesMasterIdLst>
  <p:handoutMasterIdLst>
    <p:handoutMasterId r:id="rId17"/>
  </p:handoutMasterIdLst>
  <p:sldIdLst>
    <p:sldId id="270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A6D38-40CA-450E-8D53-F4E52086EF35}" v="110" dt="2022-04-08T17:15:5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st Bergen" userId="S::ebergen@rrc.ca::290083fa-cbfb-484a-975d-463b62cf39ab" providerId="AD" clId="Web-{DA8A6D38-40CA-450E-8D53-F4E52086EF35}"/>
    <pc:docChg chg="addSld delSld modSld sldOrd addMainMaster">
      <pc:chgData name="Ernst Bergen" userId="S::ebergen@rrc.ca::290083fa-cbfb-484a-975d-463b62cf39ab" providerId="AD" clId="Web-{DA8A6D38-40CA-450E-8D53-F4E52086EF35}" dt="2022-04-08T17:15:56.849" v="106" actId="20577"/>
      <pc:docMkLst>
        <pc:docMk/>
      </pc:docMkLst>
      <pc:sldChg chg="modSp del">
        <pc:chgData name="Ernst Bergen" userId="S::ebergen@rrc.ca::290083fa-cbfb-484a-975d-463b62cf39ab" providerId="AD" clId="Web-{DA8A6D38-40CA-450E-8D53-F4E52086EF35}" dt="2022-04-08T17:13:02.424" v="17"/>
        <pc:sldMkLst>
          <pc:docMk/>
          <pc:sldMk cId="3856144342" sldId="256"/>
        </pc:sldMkLst>
        <pc:spChg chg="mod">
          <ac:chgData name="Ernst Bergen" userId="S::ebergen@rrc.ca::290083fa-cbfb-484a-975d-463b62cf39ab" providerId="AD" clId="Web-{DA8A6D38-40CA-450E-8D53-F4E52086EF35}" dt="2022-04-08T17:12:22.157" v="16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add">
        <pc:chgData name="Ernst Bergen" userId="S::ebergen@rrc.ca::290083fa-cbfb-484a-975d-463b62cf39ab" providerId="AD" clId="Web-{DA8A6D38-40CA-450E-8D53-F4E52086EF35}" dt="2022-04-08T17:11:42.656" v="0"/>
        <pc:sldMkLst>
          <pc:docMk/>
          <pc:sldMk cId="2663007271" sldId="257"/>
        </pc:sldMkLst>
      </pc:sldChg>
      <pc:sldChg chg="add">
        <pc:chgData name="Ernst Bergen" userId="S::ebergen@rrc.ca::290083fa-cbfb-484a-975d-463b62cf39ab" providerId="AD" clId="Web-{DA8A6D38-40CA-450E-8D53-F4E52086EF35}" dt="2022-04-08T17:11:43.781" v="1"/>
        <pc:sldMkLst>
          <pc:docMk/>
          <pc:sldMk cId="1648076568" sldId="258"/>
        </pc:sldMkLst>
      </pc:sldChg>
      <pc:sldChg chg="add">
        <pc:chgData name="Ernst Bergen" userId="S::ebergen@rrc.ca::290083fa-cbfb-484a-975d-463b62cf39ab" providerId="AD" clId="Web-{DA8A6D38-40CA-450E-8D53-F4E52086EF35}" dt="2022-04-08T17:11:45.328" v="2"/>
        <pc:sldMkLst>
          <pc:docMk/>
          <pc:sldMk cId="215882242" sldId="259"/>
        </pc:sldMkLst>
      </pc:sldChg>
      <pc:sldChg chg="add">
        <pc:chgData name="Ernst Bergen" userId="S::ebergen@rrc.ca::290083fa-cbfb-484a-975d-463b62cf39ab" providerId="AD" clId="Web-{DA8A6D38-40CA-450E-8D53-F4E52086EF35}" dt="2022-04-08T17:11:46.641" v="3"/>
        <pc:sldMkLst>
          <pc:docMk/>
          <pc:sldMk cId="2703658598" sldId="260"/>
        </pc:sldMkLst>
      </pc:sldChg>
      <pc:sldChg chg="add">
        <pc:chgData name="Ernst Bergen" userId="S::ebergen@rrc.ca::290083fa-cbfb-484a-975d-463b62cf39ab" providerId="AD" clId="Web-{DA8A6D38-40CA-450E-8D53-F4E52086EF35}" dt="2022-04-08T17:11:47.735" v="4"/>
        <pc:sldMkLst>
          <pc:docMk/>
          <pc:sldMk cId="2319669491" sldId="261"/>
        </pc:sldMkLst>
      </pc:sldChg>
      <pc:sldChg chg="add">
        <pc:chgData name="Ernst Bergen" userId="S::ebergen@rrc.ca::290083fa-cbfb-484a-975d-463b62cf39ab" providerId="AD" clId="Web-{DA8A6D38-40CA-450E-8D53-F4E52086EF35}" dt="2022-04-08T17:11:48.813" v="5"/>
        <pc:sldMkLst>
          <pc:docMk/>
          <pc:sldMk cId="3430631202" sldId="262"/>
        </pc:sldMkLst>
      </pc:sldChg>
      <pc:sldChg chg="add">
        <pc:chgData name="Ernst Bergen" userId="S::ebergen@rrc.ca::290083fa-cbfb-484a-975d-463b62cf39ab" providerId="AD" clId="Web-{DA8A6D38-40CA-450E-8D53-F4E52086EF35}" dt="2022-04-08T17:11:49.953" v="6"/>
        <pc:sldMkLst>
          <pc:docMk/>
          <pc:sldMk cId="2573637145" sldId="263"/>
        </pc:sldMkLst>
      </pc:sldChg>
      <pc:sldChg chg="add">
        <pc:chgData name="Ernst Bergen" userId="S::ebergen@rrc.ca::290083fa-cbfb-484a-975d-463b62cf39ab" providerId="AD" clId="Web-{DA8A6D38-40CA-450E-8D53-F4E52086EF35}" dt="2022-04-08T17:11:51" v="7"/>
        <pc:sldMkLst>
          <pc:docMk/>
          <pc:sldMk cId="3067538240" sldId="264"/>
        </pc:sldMkLst>
      </pc:sldChg>
      <pc:sldChg chg="modSp add">
        <pc:chgData name="Ernst Bergen" userId="S::ebergen@rrc.ca::290083fa-cbfb-484a-975d-463b62cf39ab" providerId="AD" clId="Web-{DA8A6D38-40CA-450E-8D53-F4E52086EF35}" dt="2022-04-08T17:15:56.849" v="106" actId="20577"/>
        <pc:sldMkLst>
          <pc:docMk/>
          <pc:sldMk cId="813400048" sldId="265"/>
        </pc:sldMkLst>
        <pc:spChg chg="mod">
          <ac:chgData name="Ernst Bergen" userId="S::ebergen@rrc.ca::290083fa-cbfb-484a-975d-463b62cf39ab" providerId="AD" clId="Web-{DA8A6D38-40CA-450E-8D53-F4E52086EF35}" dt="2022-04-08T17:15:56.849" v="106" actId="20577"/>
          <ac:spMkLst>
            <pc:docMk/>
            <pc:sldMk cId="813400048" sldId="265"/>
            <ac:spMk id="9" creationId="{AE16CCEF-105D-4DD9-98C1-351F92AA3058}"/>
          </ac:spMkLst>
        </pc:spChg>
      </pc:sldChg>
      <pc:sldChg chg="add">
        <pc:chgData name="Ernst Bergen" userId="S::ebergen@rrc.ca::290083fa-cbfb-484a-975d-463b62cf39ab" providerId="AD" clId="Web-{DA8A6D38-40CA-450E-8D53-F4E52086EF35}" dt="2022-04-08T17:11:53.297" v="9"/>
        <pc:sldMkLst>
          <pc:docMk/>
          <pc:sldMk cId="2967963614" sldId="266"/>
        </pc:sldMkLst>
      </pc:sldChg>
      <pc:sldChg chg="add">
        <pc:chgData name="Ernst Bergen" userId="S::ebergen@rrc.ca::290083fa-cbfb-484a-975d-463b62cf39ab" providerId="AD" clId="Web-{DA8A6D38-40CA-450E-8D53-F4E52086EF35}" dt="2022-04-08T17:11:54.375" v="10"/>
        <pc:sldMkLst>
          <pc:docMk/>
          <pc:sldMk cId="3524214715" sldId="267"/>
        </pc:sldMkLst>
      </pc:sldChg>
      <pc:sldChg chg="add">
        <pc:chgData name="Ernst Bergen" userId="S::ebergen@rrc.ca::290083fa-cbfb-484a-975d-463b62cf39ab" providerId="AD" clId="Web-{DA8A6D38-40CA-450E-8D53-F4E52086EF35}" dt="2022-04-08T17:11:55.688" v="11"/>
        <pc:sldMkLst>
          <pc:docMk/>
          <pc:sldMk cId="600032771" sldId="268"/>
        </pc:sldMkLst>
      </pc:sldChg>
      <pc:sldChg chg="add del">
        <pc:chgData name="Ernst Bergen" userId="S::ebergen@rrc.ca::290083fa-cbfb-484a-975d-463b62cf39ab" providerId="AD" clId="Web-{DA8A6D38-40CA-450E-8D53-F4E52086EF35}" dt="2022-04-08T17:14:14.956" v="28"/>
        <pc:sldMkLst>
          <pc:docMk/>
          <pc:sldMk cId="786540261" sldId="269"/>
        </pc:sldMkLst>
      </pc:sldChg>
      <pc:sldChg chg="addSp delSp modSp new mod ord setBg addAnim chgLayout">
        <pc:chgData name="Ernst Bergen" userId="S::ebergen@rrc.ca::290083fa-cbfb-484a-975d-463b62cf39ab" providerId="AD" clId="Web-{DA8A6D38-40CA-450E-8D53-F4E52086EF35}" dt="2022-04-08T17:14:32.425" v="30"/>
        <pc:sldMkLst>
          <pc:docMk/>
          <pc:sldMk cId="1207377405" sldId="270"/>
        </pc:sldMkLst>
        <pc:spChg chg="mod ord">
          <ac:chgData name="Ernst Bergen" userId="S::ebergen@rrc.ca::290083fa-cbfb-484a-975d-463b62cf39ab" providerId="AD" clId="Web-{DA8A6D38-40CA-450E-8D53-F4E52086EF35}" dt="2022-04-08T17:14:32.425" v="29"/>
          <ac:spMkLst>
            <pc:docMk/>
            <pc:sldMk cId="1207377405" sldId="270"/>
            <ac:spMk id="2" creationId="{4DB82C7E-59B8-A2C8-B8F2-98EF39BBE09D}"/>
          </ac:spMkLst>
        </pc:spChg>
        <pc:spChg chg="del mod ord">
          <ac:chgData name="Ernst Bergen" userId="S::ebergen@rrc.ca::290083fa-cbfb-484a-975d-463b62cf39ab" providerId="AD" clId="Web-{DA8A6D38-40CA-450E-8D53-F4E52086EF35}" dt="2022-04-08T17:13:32.518" v="26"/>
          <ac:spMkLst>
            <pc:docMk/>
            <pc:sldMk cId="1207377405" sldId="270"/>
            <ac:spMk id="3" creationId="{9B4FC345-9D02-68E2-3BDC-F3C888F2D362}"/>
          </ac:spMkLst>
        </pc:spChg>
        <pc:spChg chg="add">
          <ac:chgData name="Ernst Bergen" userId="S::ebergen@rrc.ca::290083fa-cbfb-484a-975d-463b62cf39ab" providerId="AD" clId="Web-{DA8A6D38-40CA-450E-8D53-F4E52086EF35}" dt="2022-04-08T17:14:32.425" v="29"/>
          <ac:spMkLst>
            <pc:docMk/>
            <pc:sldMk cId="1207377405" sldId="270"/>
            <ac:spMk id="8" creationId="{EBD6EC45-6FA6-4879-9BDB-CB1428A77E1E}"/>
          </ac:spMkLst>
        </pc:spChg>
        <pc:picChg chg="add">
          <ac:chgData name="Ernst Bergen" userId="S::ebergen@rrc.ca::290083fa-cbfb-484a-975d-463b62cf39ab" providerId="AD" clId="Web-{DA8A6D38-40CA-450E-8D53-F4E52086EF35}" dt="2022-04-08T17:14:32.425" v="29"/>
          <ac:picMkLst>
            <pc:docMk/>
            <pc:sldMk cId="1207377405" sldId="270"/>
            <ac:picMk id="4" creationId="{3DA990B1-487A-2318-E6F2-0901CA4310E9}"/>
          </ac:picMkLst>
        </pc:picChg>
        <pc:picChg chg="add">
          <ac:chgData name="Ernst Bergen" userId="S::ebergen@rrc.ca::290083fa-cbfb-484a-975d-463b62cf39ab" providerId="AD" clId="Web-{DA8A6D38-40CA-450E-8D53-F4E52086EF35}" dt="2022-04-08T17:14:32.425" v="29"/>
          <ac:picMkLst>
            <pc:docMk/>
            <pc:sldMk cId="1207377405" sldId="270"/>
            <ac:picMk id="10" creationId="{19511F09-9DF0-4B11-9EC1-F6DC66B0FA3C}"/>
          </ac:picMkLst>
        </pc:picChg>
      </pc:sldChg>
      <pc:sldMasterChg chg="add addSldLayout">
        <pc:chgData name="Ernst Bergen" userId="S::ebergen@rrc.ca::290083fa-cbfb-484a-975d-463b62cf39ab" providerId="AD" clId="Web-{DA8A6D38-40CA-450E-8D53-F4E52086EF35}" dt="2022-04-08T17:11:42.656" v="0"/>
        <pc:sldMasterMkLst>
          <pc:docMk/>
          <pc:sldMasterMk cId="645065765" sldId="2147483744"/>
        </pc:sldMasterMkLst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202325018" sldId="2147483745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466546179" sldId="2147483746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1074580271" sldId="2147483747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1623104670" sldId="2147483748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1987299386" sldId="2147483749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4240550557" sldId="2147483750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3293073901" sldId="2147483751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1140976417" sldId="2147483752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179080689" sldId="2147483753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3386312784" sldId="2147483754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3498008873" sldId="2147483755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320505379" sldId="2147483756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178569399" sldId="2147483757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3044187618" sldId="2147483758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4285960841" sldId="2147483759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202126091" sldId="2147483760"/>
          </pc:sldLayoutMkLst>
        </pc:sldLayoutChg>
        <pc:sldLayoutChg chg="add">
          <pc:chgData name="Ernst Bergen" userId="S::ebergen@rrc.ca::290083fa-cbfb-484a-975d-463b62cf39ab" providerId="AD" clId="Web-{DA8A6D38-40CA-450E-8D53-F4E52086EF35}" dt="2022-04-08T17:11:42.656" v="0"/>
          <pc:sldLayoutMkLst>
            <pc:docMk/>
            <pc:sldMasterMk cId="645065765" sldId="2147483744"/>
            <pc:sldLayoutMk cId="2447542997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08/04/2022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D6EC45-6FA6-4879-9BDB-CB1428A77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3DA990B1-487A-2318-E6F2-0901CA431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390" r="-2" b="1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11F09-9DF0-4B11-9EC1-F6DC66B0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82C7E-59B8-A2C8-B8F2-98EF39BB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98C3-AD50-47CC-B6CB-DF0E3C1D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E48907-D626-424B-AD9B-57985D7D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72640"/>
            <a:ext cx="68978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C54619-F8BC-40CF-907C-40AC9BDB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Select your role</a:t>
            </a:r>
          </a:p>
          <a:p>
            <a:r>
              <a:rPr lang="en-US" dirty="0">
                <a:cs typeface="Calibri"/>
              </a:rPr>
              <a:t>Select "Internet of Things"</a:t>
            </a:r>
          </a:p>
          <a:p>
            <a:r>
              <a:rPr lang="en-US" dirty="0">
                <a:cs typeface="Calibri"/>
              </a:rPr>
              <a:t>Click "Submit"</a:t>
            </a:r>
          </a:p>
        </p:txBody>
      </p:sp>
    </p:spTree>
    <p:extLst>
      <p:ext uri="{BB962C8B-B14F-4D97-AF65-F5344CB8AC3E}">
        <p14:creationId xmlns:p14="http://schemas.microsoft.com/office/powerpoint/2010/main" val="27036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826-DE29-4ECD-8498-855D542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B7D28-E918-491B-838E-7DCC37C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We'll come back to this screen later, after we've created an admin user</a:t>
            </a:r>
          </a:p>
          <a:p>
            <a:r>
              <a:rPr lang="en-US" dirty="0">
                <a:cs typeface="Calibri"/>
              </a:rPr>
              <a:t>For now, you have to login with your root account credentials</a:t>
            </a:r>
          </a:p>
          <a:p>
            <a:r>
              <a:rPr lang="en-US" dirty="0">
                <a:cs typeface="Calibri"/>
              </a:rPr>
              <a:t>Click "Sign-in using root account credentials"</a:t>
            </a:r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315764-A728-43FF-A38D-1710654F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47" y="796413"/>
            <a:ext cx="45228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8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738-D3F4-45E2-8C0C-FC01981A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CEA99EA-6E35-4534-B621-55F25084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01" y="643463"/>
            <a:ext cx="495480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3C2BF2-D142-4F8C-8710-69045CCD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Type in the email address and password you used to create your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C2A-88A7-4A6B-848C-BD7439F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AAB5A-3717-43E1-BF5B-2C70621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Welcome to the AWS Management Console</a:t>
            </a:r>
          </a:p>
          <a:p>
            <a:r>
              <a:rPr lang="en-US" dirty="0">
                <a:cs typeface="Calibri"/>
              </a:rPr>
              <a:t>You can access all of the AWS services from here</a:t>
            </a:r>
          </a:p>
          <a:p>
            <a:r>
              <a:rPr lang="en-US" dirty="0">
                <a:cs typeface="Calibri"/>
              </a:rPr>
              <a:t>In the next module we'll be setting up an admin user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107AC9B-2177-4BF5-B965-79026ABA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00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2A2-945A-45B4-B403-49D5D219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4B898-F7B3-4D46-B188-234640B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Open your web browser and navigate to:</a:t>
            </a:r>
          </a:p>
          <a:p>
            <a:pPr lvl="1"/>
            <a:r>
              <a:rPr lang="en-US" dirty="0">
                <a:cs typeface="Calibri"/>
                <a:hlinkClick r:id="rId3"/>
              </a:rPr>
              <a:t>https://aws.amazon.com/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Click "Sign Up"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42CD1AF-7792-40A9-99B6-50136D9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14965"/>
            <a:ext cx="6095593" cy="34658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0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E49-630F-4D9A-A090-0BE51A05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8042B3-3F8F-4147-AFFF-E4A28C99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64" y="1472640"/>
            <a:ext cx="5989278" cy="3922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20DDDD-6A9A-4A5D-8900-60E7F2A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Fill in your information</a:t>
            </a:r>
          </a:p>
          <a:p>
            <a:r>
              <a:rPr lang="en-US" dirty="0">
                <a:cs typeface="Calibri"/>
              </a:rPr>
              <a:t>Click "Continue"</a:t>
            </a:r>
          </a:p>
        </p:txBody>
      </p:sp>
    </p:spTree>
    <p:extLst>
      <p:ext uri="{BB962C8B-B14F-4D97-AF65-F5344CB8AC3E}">
        <p14:creationId xmlns:p14="http://schemas.microsoft.com/office/powerpoint/2010/main" val="35242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09CD-2142-4298-AE79-5A6B3334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2EE234-B5F4-4383-B996-947DE784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Select "Personal" account</a:t>
            </a:r>
          </a:p>
          <a:p>
            <a:r>
              <a:rPr lang="en-US" dirty="0">
                <a:cs typeface="Calibri"/>
              </a:rPr>
              <a:t>Fill in your contact details</a:t>
            </a:r>
          </a:p>
          <a:p>
            <a:r>
              <a:rPr lang="en-US" dirty="0">
                <a:cs typeface="Calibri"/>
              </a:rPr>
              <a:t>Agree to the terms</a:t>
            </a:r>
          </a:p>
          <a:p>
            <a:r>
              <a:rPr lang="en-US" dirty="0">
                <a:cs typeface="Calibri"/>
              </a:rPr>
              <a:t>Click "Create Account and Continue"</a:t>
            </a:r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FAD3AF-8F88-4500-A67E-B8D3E299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38" y="796413"/>
            <a:ext cx="3874620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9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20EA-6A2C-4826-B92C-433D5838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AA2AB9B-9E1F-4AC6-9557-4B393E2F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01" y="643463"/>
            <a:ext cx="5619004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16CCEF-105D-4DD9-98C1-351F92AA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Enter payment information</a:t>
            </a:r>
          </a:p>
          <a:p>
            <a:r>
              <a:rPr lang="en-US" dirty="0">
                <a:cs typeface="Calibri"/>
              </a:rPr>
              <a:t>Click "Secure Submit"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AWS will charge $1 to your credit card, then immediately reimburse it, to ensure your card is valid.</a:t>
            </a:r>
          </a:p>
          <a:p>
            <a:r>
              <a:rPr lang="en-US" dirty="0">
                <a:cs typeface="Calibri"/>
              </a:rPr>
              <a:t>You won't be charged anything else until your free tier expires and/or you use services that cost money</a:t>
            </a:r>
          </a:p>
        </p:txBody>
      </p:sp>
    </p:spTree>
    <p:extLst>
      <p:ext uri="{BB962C8B-B14F-4D97-AF65-F5344CB8AC3E}">
        <p14:creationId xmlns:p14="http://schemas.microsoft.com/office/powerpoint/2010/main" val="8134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C6A7-A319-4EA6-B0E3-30DC990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C5D531-C724-4A9D-A74E-E0A3F20F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Fill in the info to confirm your identity</a:t>
            </a:r>
          </a:p>
          <a:p>
            <a:r>
              <a:rPr lang="en-US" dirty="0">
                <a:cs typeface="Calibri"/>
              </a:rPr>
              <a:t>Type the Captcha characters</a:t>
            </a:r>
          </a:p>
          <a:p>
            <a:r>
              <a:rPr lang="en-US" dirty="0">
                <a:cs typeface="Calibri"/>
              </a:rPr>
              <a:t>Click "Send SMS"</a:t>
            </a:r>
          </a:p>
        </p:txBody>
      </p: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652A75-7C1A-48E1-8253-096C4695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74" y="796413"/>
            <a:ext cx="455614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53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F7D-8294-4861-A478-9B621DA0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B98908-5FCF-479D-875C-6DB39F83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376768"/>
            <a:ext cx="6897878" cy="41137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084910-3C93-4D66-984D-351C8C2F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You should receive a code on your phone</a:t>
            </a:r>
          </a:p>
          <a:p>
            <a:r>
              <a:rPr lang="en-US" dirty="0">
                <a:cs typeface="Calibri"/>
              </a:rPr>
              <a:t>Type in your code</a:t>
            </a:r>
          </a:p>
          <a:p>
            <a:r>
              <a:rPr lang="en-US" dirty="0">
                <a:cs typeface="Calibri"/>
              </a:rPr>
              <a:t>Click "Verify Code"</a:t>
            </a:r>
          </a:p>
        </p:txBody>
      </p:sp>
    </p:spTree>
    <p:extLst>
      <p:ext uri="{BB962C8B-B14F-4D97-AF65-F5344CB8AC3E}">
        <p14:creationId xmlns:p14="http://schemas.microsoft.com/office/powerpoint/2010/main" val="25736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FB99-FE50-4340-BD8C-C82775C4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11D54-7E8B-415D-A532-53503411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If everything went well, you should get the big green checkmark</a:t>
            </a:r>
          </a:p>
          <a:p>
            <a:r>
              <a:rPr lang="en-US" dirty="0">
                <a:cs typeface="Calibri"/>
              </a:rPr>
              <a:t>Click "Continue"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5F9580-35F6-4C15-8678-547CD98D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45648"/>
            <a:ext cx="6095593" cy="36044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63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F8A4-C7E8-4242-B2A8-49FEE02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Creating an AWS Account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6769D96-F354-432E-A26E-255FCEF4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Choose the free "Basic Plan"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C96E759-97CC-4226-88F3-4E0AAA1FB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8190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66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Circuit</vt:lpstr>
      <vt:lpstr>Celestial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  <vt:lpstr>Creating an AWS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</cp:revision>
  <dcterms:created xsi:type="dcterms:W3CDTF">2022-04-08T17:11:32Z</dcterms:created>
  <dcterms:modified xsi:type="dcterms:W3CDTF">2022-04-08T17:16:04Z</dcterms:modified>
</cp:coreProperties>
</file>