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093DB-8165-4500-911F-22EC4C0D2FC3}" v="85" dt="2022-04-08T17:22:45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st Bergen" userId="S::ebergen@rrc.ca::290083fa-cbfb-484a-975d-463b62cf39ab" providerId="AD" clId="Web-{DBA093DB-8165-4500-911F-22EC4C0D2FC3}"/>
    <pc:docChg chg="addSld delSld modSld sldOrd addMainMaster">
      <pc:chgData name="Ernst Bergen" userId="S::ebergen@rrc.ca::290083fa-cbfb-484a-975d-463b62cf39ab" providerId="AD" clId="Web-{DBA093DB-8165-4500-911F-22EC4C0D2FC3}" dt="2022-04-08T17:22:42.945" v="82" actId="20577"/>
      <pc:docMkLst>
        <pc:docMk/>
      </pc:docMkLst>
      <pc:sldChg chg="del">
        <pc:chgData name="Ernst Bergen" userId="S::ebergen@rrc.ca::290083fa-cbfb-484a-975d-463b62cf39ab" providerId="AD" clId="Web-{DBA093DB-8165-4500-911F-22EC4C0D2FC3}" dt="2022-04-08T17:19:08.301" v="12"/>
        <pc:sldMkLst>
          <pc:docMk/>
          <pc:sldMk cId="2526593619" sldId="256"/>
        </pc:sldMkLst>
      </pc:sldChg>
      <pc:sldChg chg="modSp add">
        <pc:chgData name="Ernst Bergen" userId="S::ebergen@rrc.ca::290083fa-cbfb-484a-975d-463b62cf39ab" providerId="AD" clId="Web-{DBA093DB-8165-4500-911F-22EC4C0D2FC3}" dt="2022-04-08T17:22:42.945" v="82" actId="20577"/>
        <pc:sldMkLst>
          <pc:docMk/>
          <pc:sldMk cId="994375004" sldId="257"/>
        </pc:sldMkLst>
        <pc:spChg chg="mod">
          <ac:chgData name="Ernst Bergen" userId="S::ebergen@rrc.ca::290083fa-cbfb-484a-975d-463b62cf39ab" providerId="AD" clId="Web-{DBA093DB-8165-4500-911F-22EC4C0D2FC3}" dt="2022-04-08T17:22:42.945" v="82" actId="20577"/>
          <ac:spMkLst>
            <pc:docMk/>
            <pc:sldMk cId="994375004" sldId="257"/>
            <ac:spMk id="3" creationId="{AD8298CE-4885-4935-842F-1E2570A53036}"/>
          </ac:spMkLst>
        </pc:spChg>
      </pc:sldChg>
      <pc:sldChg chg="add">
        <pc:chgData name="Ernst Bergen" userId="S::ebergen@rrc.ca::290083fa-cbfb-484a-975d-463b62cf39ab" providerId="AD" clId="Web-{DBA093DB-8165-4500-911F-22EC4C0D2FC3}" dt="2022-04-08T17:18:28.254" v="1"/>
        <pc:sldMkLst>
          <pc:docMk/>
          <pc:sldMk cId="400485580" sldId="258"/>
        </pc:sldMkLst>
      </pc:sldChg>
      <pc:sldChg chg="add">
        <pc:chgData name="Ernst Bergen" userId="S::ebergen@rrc.ca::290083fa-cbfb-484a-975d-463b62cf39ab" providerId="AD" clId="Web-{DBA093DB-8165-4500-911F-22EC4C0D2FC3}" dt="2022-04-08T17:18:29.551" v="2"/>
        <pc:sldMkLst>
          <pc:docMk/>
          <pc:sldMk cId="1868512091" sldId="259"/>
        </pc:sldMkLst>
      </pc:sldChg>
      <pc:sldChg chg="add">
        <pc:chgData name="Ernst Bergen" userId="S::ebergen@rrc.ca::290083fa-cbfb-484a-975d-463b62cf39ab" providerId="AD" clId="Web-{DBA093DB-8165-4500-911F-22EC4C0D2FC3}" dt="2022-04-08T17:18:30.942" v="3"/>
        <pc:sldMkLst>
          <pc:docMk/>
          <pc:sldMk cId="2070985749" sldId="260"/>
        </pc:sldMkLst>
      </pc:sldChg>
      <pc:sldChg chg="add">
        <pc:chgData name="Ernst Bergen" userId="S::ebergen@rrc.ca::290083fa-cbfb-484a-975d-463b62cf39ab" providerId="AD" clId="Web-{DBA093DB-8165-4500-911F-22EC4C0D2FC3}" dt="2022-04-08T17:18:32.238" v="4"/>
        <pc:sldMkLst>
          <pc:docMk/>
          <pc:sldMk cId="625811758" sldId="261"/>
        </pc:sldMkLst>
      </pc:sldChg>
      <pc:sldChg chg="add">
        <pc:chgData name="Ernst Bergen" userId="S::ebergen@rrc.ca::290083fa-cbfb-484a-975d-463b62cf39ab" providerId="AD" clId="Web-{DBA093DB-8165-4500-911F-22EC4C0D2FC3}" dt="2022-04-08T17:18:33.676" v="5"/>
        <pc:sldMkLst>
          <pc:docMk/>
          <pc:sldMk cId="2465610884" sldId="262"/>
        </pc:sldMkLst>
      </pc:sldChg>
      <pc:sldChg chg="add">
        <pc:chgData name="Ernst Bergen" userId="S::ebergen@rrc.ca::290083fa-cbfb-484a-975d-463b62cf39ab" providerId="AD" clId="Web-{DBA093DB-8165-4500-911F-22EC4C0D2FC3}" dt="2022-04-08T17:18:35.145" v="6"/>
        <pc:sldMkLst>
          <pc:docMk/>
          <pc:sldMk cId="90071824" sldId="263"/>
        </pc:sldMkLst>
      </pc:sldChg>
      <pc:sldChg chg="add">
        <pc:chgData name="Ernst Bergen" userId="S::ebergen@rrc.ca::290083fa-cbfb-484a-975d-463b62cf39ab" providerId="AD" clId="Web-{DBA093DB-8165-4500-911F-22EC4C0D2FC3}" dt="2022-04-08T17:18:36.629" v="7"/>
        <pc:sldMkLst>
          <pc:docMk/>
          <pc:sldMk cId="3750331340" sldId="264"/>
        </pc:sldMkLst>
      </pc:sldChg>
      <pc:sldChg chg="modSp add">
        <pc:chgData name="Ernst Bergen" userId="S::ebergen@rrc.ca::290083fa-cbfb-484a-975d-463b62cf39ab" providerId="AD" clId="Web-{DBA093DB-8165-4500-911F-22EC4C0D2FC3}" dt="2022-04-08T17:21:53.429" v="68" actId="20577"/>
        <pc:sldMkLst>
          <pc:docMk/>
          <pc:sldMk cId="387851876" sldId="265"/>
        </pc:sldMkLst>
        <pc:spChg chg="mod">
          <ac:chgData name="Ernst Bergen" userId="S::ebergen@rrc.ca::290083fa-cbfb-484a-975d-463b62cf39ab" providerId="AD" clId="Web-{DBA093DB-8165-4500-911F-22EC4C0D2FC3}" dt="2022-04-08T17:21:53.429" v="68" actId="20577"/>
          <ac:spMkLst>
            <pc:docMk/>
            <pc:sldMk cId="387851876" sldId="265"/>
            <ac:spMk id="9" creationId="{7B7DB3B0-8D07-4FB4-8BC6-D39E37078AA9}"/>
          </ac:spMkLst>
        </pc:spChg>
      </pc:sldChg>
      <pc:sldChg chg="add">
        <pc:chgData name="Ernst Bergen" userId="S::ebergen@rrc.ca::290083fa-cbfb-484a-975d-463b62cf39ab" providerId="AD" clId="Web-{DBA093DB-8165-4500-911F-22EC4C0D2FC3}" dt="2022-04-08T17:18:39.348" v="9"/>
        <pc:sldMkLst>
          <pc:docMk/>
          <pc:sldMk cId="3411501684" sldId="266"/>
        </pc:sldMkLst>
      </pc:sldChg>
      <pc:sldChg chg="add">
        <pc:chgData name="Ernst Bergen" userId="S::ebergen@rrc.ca::290083fa-cbfb-484a-975d-463b62cf39ab" providerId="AD" clId="Web-{DBA093DB-8165-4500-911F-22EC4C0D2FC3}" dt="2022-04-08T17:18:40.598" v="10"/>
        <pc:sldMkLst>
          <pc:docMk/>
          <pc:sldMk cId="1164032738" sldId="267"/>
        </pc:sldMkLst>
      </pc:sldChg>
      <pc:sldChg chg="add">
        <pc:chgData name="Ernst Bergen" userId="S::ebergen@rrc.ca::290083fa-cbfb-484a-975d-463b62cf39ab" providerId="AD" clId="Web-{DBA093DB-8165-4500-911F-22EC4C0D2FC3}" dt="2022-04-08T17:18:41.832" v="11"/>
        <pc:sldMkLst>
          <pc:docMk/>
          <pc:sldMk cId="1591672825" sldId="268"/>
        </pc:sldMkLst>
      </pc:sldChg>
      <pc:sldChg chg="addSp delSp modSp new mod ord setBg chgLayout">
        <pc:chgData name="Ernst Bergen" userId="S::ebergen@rrc.ca::290083fa-cbfb-484a-975d-463b62cf39ab" providerId="AD" clId="Web-{DBA093DB-8165-4500-911F-22EC4C0D2FC3}" dt="2022-04-08T17:20:41.349" v="35"/>
        <pc:sldMkLst>
          <pc:docMk/>
          <pc:sldMk cId="1326058625" sldId="269"/>
        </pc:sldMkLst>
        <pc:spChg chg="mod ord">
          <ac:chgData name="Ernst Bergen" userId="S::ebergen@rrc.ca::290083fa-cbfb-484a-975d-463b62cf39ab" providerId="AD" clId="Web-{DBA093DB-8165-4500-911F-22EC4C0D2FC3}" dt="2022-04-08T17:20:41.349" v="35"/>
          <ac:spMkLst>
            <pc:docMk/>
            <pc:sldMk cId="1326058625" sldId="269"/>
            <ac:spMk id="2" creationId="{EB386341-4007-9804-C8E1-F564274276FD}"/>
          </ac:spMkLst>
        </pc:spChg>
        <pc:spChg chg="del mod ord">
          <ac:chgData name="Ernst Bergen" userId="S::ebergen@rrc.ca::290083fa-cbfb-484a-975d-463b62cf39ab" providerId="AD" clId="Web-{DBA093DB-8165-4500-911F-22EC4C0D2FC3}" dt="2022-04-08T17:20:34.631" v="34"/>
          <ac:spMkLst>
            <pc:docMk/>
            <pc:sldMk cId="1326058625" sldId="269"/>
            <ac:spMk id="3" creationId="{F7B4FBF5-AF02-7C5F-6F38-57D11AB9AF2E}"/>
          </ac:spMkLst>
        </pc:spChg>
        <pc:spChg chg="add">
          <ac:chgData name="Ernst Bergen" userId="S::ebergen@rrc.ca::290083fa-cbfb-484a-975d-463b62cf39ab" providerId="AD" clId="Web-{DBA093DB-8165-4500-911F-22EC4C0D2FC3}" dt="2022-04-08T17:20:41.349" v="35"/>
          <ac:spMkLst>
            <pc:docMk/>
            <pc:sldMk cId="1326058625" sldId="269"/>
            <ac:spMk id="7" creationId="{C04F8797-ED77-4C70-AAEA-0DE48267C25C}"/>
          </ac:spMkLst>
        </pc:spChg>
        <pc:spChg chg="add">
          <ac:chgData name="Ernst Bergen" userId="S::ebergen@rrc.ca::290083fa-cbfb-484a-975d-463b62cf39ab" providerId="AD" clId="Web-{DBA093DB-8165-4500-911F-22EC4C0D2FC3}" dt="2022-04-08T17:20:41.349" v="35"/>
          <ac:spMkLst>
            <pc:docMk/>
            <pc:sldMk cId="1326058625" sldId="269"/>
            <ac:spMk id="9" creationId="{CAD06229-FEB7-4CC9-8BE7-1A9457B9C601}"/>
          </ac:spMkLst>
        </pc:spChg>
        <pc:picChg chg="add">
          <ac:chgData name="Ernst Bergen" userId="S::ebergen@rrc.ca::290083fa-cbfb-484a-975d-463b62cf39ab" providerId="AD" clId="Web-{DBA093DB-8165-4500-911F-22EC4C0D2FC3}" dt="2022-04-08T17:20:41.349" v="35"/>
          <ac:picMkLst>
            <pc:docMk/>
            <pc:sldMk cId="1326058625" sldId="269"/>
            <ac:picMk id="11" creationId="{42B44E02-2041-49BE-AF61-F91454DC3AA8}"/>
          </ac:picMkLst>
        </pc:picChg>
        <pc:picChg chg="add">
          <ac:chgData name="Ernst Bergen" userId="S::ebergen@rrc.ca::290083fa-cbfb-484a-975d-463b62cf39ab" providerId="AD" clId="Web-{DBA093DB-8165-4500-911F-22EC4C0D2FC3}" dt="2022-04-08T17:20:41.349" v="35"/>
          <ac:picMkLst>
            <pc:docMk/>
            <pc:sldMk cId="1326058625" sldId="269"/>
            <ac:picMk id="13" creationId="{08625290-97B7-41E9-9685-D438F86FC9EA}"/>
          </ac:picMkLst>
        </pc:picChg>
      </pc:sldChg>
      <pc:sldMasterChg chg="add addSldLayout">
        <pc:chgData name="Ernst Bergen" userId="S::ebergen@rrc.ca::290083fa-cbfb-484a-975d-463b62cf39ab" providerId="AD" clId="Web-{DBA093DB-8165-4500-911F-22EC4C0D2FC3}" dt="2022-04-08T17:18:26.879" v="0"/>
        <pc:sldMasterMkLst>
          <pc:docMk/>
          <pc:sldMasterMk cId="645065765" sldId="2147483744"/>
        </pc:sldMasterMkLst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202325018" sldId="2147483745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466546179" sldId="2147483746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1074580271" sldId="2147483747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1623104670" sldId="2147483748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1987299386" sldId="2147483749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4240550557" sldId="2147483750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3293073901" sldId="2147483751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1140976417" sldId="2147483752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179080689" sldId="2147483753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3386312784" sldId="2147483754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3498008873" sldId="2147483755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320505379" sldId="2147483756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178569399" sldId="2147483757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3044187618" sldId="2147483758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4285960841" sldId="2147483759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202126091" sldId="2147483760"/>
          </pc:sldLayoutMkLst>
        </pc:sldLayoutChg>
        <pc:sldLayoutChg chg="add">
          <pc:chgData name="Ernst Bergen" userId="S::ebergen@rrc.ca::290083fa-cbfb-484a-975d-463b62cf39ab" providerId="AD" clId="Web-{DBA093DB-8165-4500-911F-22EC4C0D2FC3}" dt="2022-04-08T17:18:26.879" v="0"/>
          <pc:sldLayoutMkLst>
            <pc:docMk/>
            <pc:sldMasterMk cId="645065765" sldId="2147483744"/>
            <pc:sldLayoutMk cId="2447542997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08/04/2022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08/04/2022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08/04/2022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86341-4007-9804-C8E1-F56427427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Calibri Light"/>
                <a:cs typeface="Calibri Light"/>
              </a:rPr>
              <a:t>Setting up an AWS IAM Admin 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8CCD-F363-4107-AFC1-5C4FE81C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B77AB1E-F0A3-4D3F-A6C0-8B29CBC1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19FC07-6050-4DED-BBF3-E41199B3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Click "Show" underneath the password field to see your password</a:t>
            </a:r>
          </a:p>
          <a:p>
            <a:r>
              <a:rPr lang="en-US" dirty="0">
                <a:cs typeface="Calibri"/>
              </a:rPr>
              <a:t>Take note of your password and also the sign-in URL</a:t>
            </a:r>
          </a:p>
          <a:p>
            <a:r>
              <a:rPr lang="en-US" dirty="0">
                <a:cs typeface="Calibri"/>
              </a:rPr>
              <a:t>You may want to send yourself an email so you have the login information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cs typeface="Calibri"/>
              </a:rPr>
              <a:t>Please note: this is the one and only time you'll get to see the password. If you don't write it down, you'll have to delete this user and recreate it</a:t>
            </a:r>
          </a:p>
        </p:txBody>
      </p:sp>
    </p:spTree>
    <p:extLst>
      <p:ext uri="{BB962C8B-B14F-4D97-AF65-F5344CB8AC3E}">
        <p14:creationId xmlns:p14="http://schemas.microsoft.com/office/powerpoint/2010/main" val="207098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EED-0CFE-44AE-97DA-4D3EE9D5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Passwords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7AA05-E566-4E3B-991F-25679724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Logout and navigate to the URL that you noted in the last step</a:t>
            </a:r>
          </a:p>
          <a:p>
            <a:r>
              <a:rPr lang="en-US" dirty="0">
                <a:cs typeface="Calibri"/>
              </a:rPr>
              <a:t>Sign in with your new admin user and password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8AF658-8D09-47EB-A869-20045A4A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51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0F8-B2FF-4D53-915C-1FAB8ACE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Passwords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6A3EE9B-AD2C-4096-BCAC-88210158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94C48-73D5-4874-A53C-36F7478B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The first time you login, you'll be prompted to change your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EEF-ED6A-4147-AF5A-2D54728E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Setting up Users and Passwords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98CE-4885-4935-842F-1E2570A5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You should always login with your admin user, and not your root users account</a:t>
            </a:r>
          </a:p>
          <a:p>
            <a:r>
              <a:rPr lang="en-US" dirty="0">
                <a:cs typeface="Calibri"/>
              </a:rPr>
              <a:t>Only the root account can access the billing console</a:t>
            </a:r>
          </a:p>
          <a:p>
            <a:r>
              <a:rPr lang="en-US" dirty="0">
                <a:cs typeface="Calibri"/>
              </a:rPr>
              <a:t>It's good security practice to create users with only the permissions required to complete their task</a:t>
            </a:r>
          </a:p>
          <a:p>
            <a:r>
              <a:rPr lang="en-US" dirty="0">
                <a:cs typeface="Calibri"/>
              </a:rPr>
              <a:t>Now you're ready to start using AWS services!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FFD-4F47-405C-A6EC-0BEEAE3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3951CD3-604D-4075-B1DB-E61C5115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777684"/>
            <a:ext cx="6897878" cy="33119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CCCC6-2751-4DC3-A588-DA19D3DC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Login to the AWS console</a:t>
            </a:r>
          </a:p>
          <a:p>
            <a:r>
              <a:rPr lang="en-US" dirty="0">
                <a:cs typeface="Calibri"/>
              </a:rPr>
              <a:t>Type "</a:t>
            </a:r>
            <a:r>
              <a:rPr lang="en-US" dirty="0" err="1">
                <a:cs typeface="Calibri"/>
              </a:rPr>
              <a:t>iam</a:t>
            </a:r>
            <a:r>
              <a:rPr lang="en-US" dirty="0">
                <a:cs typeface="Calibri"/>
              </a:rPr>
              <a:t>" in the find services field</a:t>
            </a:r>
          </a:p>
          <a:p>
            <a:r>
              <a:rPr lang="en-US" dirty="0">
                <a:cs typeface="Calibri"/>
              </a:rPr>
              <a:t>Click "IAM" from the drop down list</a:t>
            </a:r>
          </a:p>
        </p:txBody>
      </p:sp>
    </p:spTree>
    <p:extLst>
      <p:ext uri="{BB962C8B-B14F-4D97-AF65-F5344CB8AC3E}">
        <p14:creationId xmlns:p14="http://schemas.microsoft.com/office/powerpoint/2010/main" val="15916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A289-46EF-45DF-81F3-C36309E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1DD63C-FB1F-419E-ADC3-19EBC736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You'll end up in the dashboard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3577845-4DFD-4978-A49B-46A4AADD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0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A6FB-E7D0-44F5-A8B0-57BFAC8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A3C3B5A-7F4B-4075-8135-6FF2F4F6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67DB4-EB0F-45AD-90E0-35A6F36E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Select "Users" from the left side bar</a:t>
            </a:r>
          </a:p>
          <a:p>
            <a:r>
              <a:rPr lang="en-US" dirty="0">
                <a:cs typeface="Calibri"/>
              </a:rPr>
              <a:t>Click "Add user" at the top</a:t>
            </a:r>
          </a:p>
        </p:txBody>
      </p:sp>
    </p:spTree>
    <p:extLst>
      <p:ext uri="{BB962C8B-B14F-4D97-AF65-F5344CB8AC3E}">
        <p14:creationId xmlns:p14="http://schemas.microsoft.com/office/powerpoint/2010/main" val="34115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6781-E053-40B2-871F-54DA2E9E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7DB3B0-8D07-4FB4-8BC6-D39E3707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Type "admin" as the user name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Choose "AWS management console access"</a:t>
            </a:r>
          </a:p>
          <a:p>
            <a:r>
              <a:rPr lang="en-US" dirty="0">
                <a:cs typeface="Calibri"/>
              </a:rPr>
              <a:t>Choose "Autogenerated password"</a:t>
            </a:r>
          </a:p>
          <a:p>
            <a:r>
              <a:rPr lang="en-US" dirty="0">
                <a:cs typeface="Calibri"/>
              </a:rPr>
              <a:t>Choose "User must create a new password at next sign-in"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Or, alternatively, choose your own password.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 "Next: Permissions"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4934100-47FE-4019-9F01-1194FD46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5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8FFE-B12B-4F6E-B187-4234D4D4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EEDD9F6-FCEF-4CD5-A102-DC33A086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F177CB-370B-47D8-9EC3-3636585F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Click "Create group"</a:t>
            </a:r>
          </a:p>
          <a:p>
            <a:r>
              <a:rPr lang="en-US" dirty="0">
                <a:cs typeface="Calibri"/>
              </a:rPr>
              <a:t>Type "administrators" or "admins" in the Group name field at the top</a:t>
            </a:r>
          </a:p>
          <a:p>
            <a:r>
              <a:rPr lang="en-US" dirty="0">
                <a:cs typeface="Calibri"/>
              </a:rPr>
              <a:t>Choose "</a:t>
            </a:r>
            <a:r>
              <a:rPr lang="en-US" dirty="0" err="1">
                <a:cs typeface="Calibri"/>
              </a:rPr>
              <a:t>AdministratorAccess</a:t>
            </a:r>
            <a:r>
              <a:rPr lang="en-US" dirty="0">
                <a:cs typeface="Calibri"/>
              </a:rPr>
              <a:t>" from the policies list</a:t>
            </a:r>
          </a:p>
          <a:p>
            <a:r>
              <a:rPr lang="en-US" dirty="0">
                <a:cs typeface="Calibri"/>
              </a:rPr>
              <a:t>Click "Create group" blue button at the bottom right</a:t>
            </a:r>
          </a:p>
        </p:txBody>
      </p:sp>
    </p:spTree>
    <p:extLst>
      <p:ext uri="{BB962C8B-B14F-4D97-AF65-F5344CB8AC3E}">
        <p14:creationId xmlns:p14="http://schemas.microsoft.com/office/powerpoint/2010/main" val="375033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E53C-6D90-4BA0-996E-7A5E824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4E683F-6C08-4927-A8DE-E910F16A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You should now have a green group assigned to the user</a:t>
            </a:r>
          </a:p>
          <a:p>
            <a:r>
              <a:rPr lang="en-US" dirty="0">
                <a:cs typeface="Calibri"/>
              </a:rPr>
              <a:t>Click "Next: Tags"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BC8DFF1-3243-4954-91AF-2A88AD42E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3DA-A15D-49E2-9977-3666263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AAFF0-BFC7-45A6-8300-7160A7A3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AB69C-1417-4411-97A1-74E0804A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You can skip this step</a:t>
            </a:r>
          </a:p>
          <a:p>
            <a:r>
              <a:rPr lang="en-US" dirty="0">
                <a:cs typeface="Calibri"/>
              </a:rPr>
              <a:t>Click "Next: Review"</a:t>
            </a:r>
          </a:p>
        </p:txBody>
      </p:sp>
    </p:spTree>
    <p:extLst>
      <p:ext uri="{BB962C8B-B14F-4D97-AF65-F5344CB8AC3E}">
        <p14:creationId xmlns:p14="http://schemas.microsoft.com/office/powerpoint/2010/main" val="246561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6A14-1F5D-4582-B817-3FBF3F39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Setting up Users and Groups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DC952A-78F7-49C1-A13F-C18EDB5E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Review the information for accuracy</a:t>
            </a:r>
          </a:p>
          <a:p>
            <a:r>
              <a:rPr lang="en-US" dirty="0">
                <a:cs typeface="Calibri"/>
              </a:rPr>
              <a:t>Click "Create User"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3150803-75E1-4FE4-A12E-31D0AAAF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1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Celestial</vt:lpstr>
      <vt:lpstr>Celestial</vt:lpstr>
      <vt:lpstr>Setting up an AWS IAM Admin User</vt:lpstr>
      <vt:lpstr>Setting up Users and Groups</vt:lpstr>
      <vt:lpstr>Setting up Users and Groups</vt:lpstr>
      <vt:lpstr>Setting up Users and Groups</vt:lpstr>
      <vt:lpstr>Setting up users and groups</vt:lpstr>
      <vt:lpstr>Setting up Users and Groups</vt:lpstr>
      <vt:lpstr>Setting up Users and Groups</vt:lpstr>
      <vt:lpstr>Setting up Users and Groups</vt:lpstr>
      <vt:lpstr>Setting up Users and Groups</vt:lpstr>
      <vt:lpstr>Setting up Users and Groups</vt:lpstr>
      <vt:lpstr>Setting up Users and Passwords</vt:lpstr>
      <vt:lpstr>Setting up Users and Passwords</vt:lpstr>
      <vt:lpstr>Setting up Users and Passwords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2022-04-08T17:17:09Z</dcterms:created>
  <dcterms:modified xsi:type="dcterms:W3CDTF">2022-04-08T17:22:48Z</dcterms:modified>
</cp:coreProperties>
</file>