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1. HARRIN VIKNESH S– College of Engineering Guindy – </a:t>
            </a:r>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938</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Harrin Viknesh</cp:lastModifiedBy>
  <cp:revision>30</cp:revision>
  <dcterms:created xsi:type="dcterms:W3CDTF">2021-05-26T16:50:00Z</dcterms:created>
  <dcterms:modified xsi:type="dcterms:W3CDTF">2024-04-08T03:03:25Z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