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/>
    <p:restoredTop sz="95246"/>
  </p:normalViewPr>
  <p:slideViewPr>
    <p:cSldViewPr snapToGrid="0" snapToObjects="1">
      <p:cViewPr varScale="1">
        <p:scale>
          <a:sx n="94" d="100"/>
          <a:sy n="94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C0DB-4165-9247-A412-6041D5B6E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3D32B-214C-6B43-9392-91A11F9A0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1F79E-2A1F-6F4C-99B9-3433F240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FA92-D943-0040-A9BF-63C0FCBF5CF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FD828-F293-ED4F-94C3-DE797A04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1ED10-03AD-BE48-ABD5-35DE95B8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7B9B-8A4B-0446-9F69-079F6B7A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2BD3-54E5-6249-B531-269E1054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73AA3-0F3B-1F43-8A4E-8835F0D3A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DBC47-70DB-8C4A-8DB3-70AC105B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FA92-D943-0040-A9BF-63C0FCBF5CF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4BFA6-1B2B-7440-8BA4-0B05ACD3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6541-E849-534E-987F-64AB44E7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7B9B-8A4B-0446-9F69-079F6B7A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0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8C751-196B-6041-A206-A0BF1D00B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6F284-1F4C-214E-861E-EB272F60C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FCE9B-6518-F54D-834C-3B9D26F2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FA92-D943-0040-A9BF-63C0FCBF5CF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4DA0-E4D1-0444-9887-90A9A30F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3BA4C-DC67-584D-9905-377EEB77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7B9B-8A4B-0446-9F69-079F6B7A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E72A-4716-204B-94D3-B105C81E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04AD-A0FA-F94D-BF39-C9A2DAE84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ECEBF-44EF-D849-B91C-62FC98A2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FA92-D943-0040-A9BF-63C0FCBF5CF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01F27-CC01-B643-BE0C-A7622F10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F8FD4-3F6A-4442-8533-CCD087F3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7B9B-8A4B-0446-9F69-079F6B7A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AEAD-30C0-A548-AD93-8A533DCB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648E-78CB-F546-A48B-9356BEB50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9AA56-EF48-334F-87B9-DEFA5C29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FA92-D943-0040-A9BF-63C0FCBF5CF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E61E0-4495-1D4C-95F6-33076C96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ACE23-6AD9-E747-820E-5452E245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7B9B-8A4B-0446-9F69-079F6B7A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3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7463-92A1-3746-91A7-549E4592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C236-6BC8-3049-B497-7E701BA95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DEF8C-C47A-BD43-BF31-870E1C4D8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CC836-5064-C245-9FE2-4645C756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FA92-D943-0040-A9BF-63C0FCBF5CF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5731C-E4CE-FB4F-BA57-E64C31E3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8D967-8189-6048-B648-1B06469A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7B9B-8A4B-0446-9F69-079F6B7A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2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BB26-FFAD-9E4D-867B-C8D7BDA0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01F98-56DE-C847-AD57-25EFD48BF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D0CF2-4A3D-4844-8ECC-2AC43A8F9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4F669-C330-CE47-B1B8-F2DCDCBD9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2453-C888-1744-93E8-2DADD022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4248A-4BF5-F047-BF98-6B420276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FA92-D943-0040-A9BF-63C0FCBF5CF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1FE6F-FF2B-6B4C-9267-C18CF6A9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F9C1C-9C3E-EF43-AE88-C5489053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7B9B-8A4B-0446-9F69-079F6B7A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9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14C1-6427-1D40-B55E-0AA3AE82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0BB57-150B-3C4D-BB10-592AF71C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FA92-D943-0040-A9BF-63C0FCBF5CF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509C5-4009-A84A-8806-B4CAAC7F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39B33-35AA-224A-99A4-FFD4DAD6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7B9B-8A4B-0446-9F69-079F6B7A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5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ACE4F-7388-D840-8394-B4EC7D20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FA92-D943-0040-A9BF-63C0FCBF5CF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D7615-A186-4A49-9905-CE4422EC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176F9-23CC-FD4B-885F-551C69C8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7B9B-8A4B-0446-9F69-079F6B7A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591E-B606-8E41-B9E7-E2D8DE95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BA2C-863A-354E-BA04-E3614CB24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611A9-91E7-064D-8EF3-09603BDFD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C047D-777D-A146-8F38-50EB5B58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FA92-D943-0040-A9BF-63C0FCBF5CF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122D9-691F-6D46-B622-188A1D82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5F9E4-77D6-0249-9D7B-861B7074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7B9B-8A4B-0446-9F69-079F6B7A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6F80-F782-434E-9A35-530730D3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321A5-7213-CA4B-8210-43CAF5B24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BD1A4-0916-7948-B461-21426647F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A9428-FBC3-EC4B-8406-8DA75F83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FA92-D943-0040-A9BF-63C0FCBF5CF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841C3-45E3-024A-95EF-14D1A8F5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48A46-46AB-9746-BF10-AA94D707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7B9B-8A4B-0446-9F69-079F6B7A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8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B5B3D-6BF6-5142-ABCA-8CAA0B32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3D19E-BB30-F24F-B832-D36235C26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82536-77B9-9B49-AFD6-A2BEF5016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CFA92-D943-0040-A9BF-63C0FCBF5CF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4D136-F659-AA4C-8A3B-217AEBA55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98BD-9B08-A549-8CDC-40FC3CA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7B9B-8A4B-0446-9F69-079F6B7A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reenschoolyards.org/smcoe" TargetMode="External"/><Relationship Id="rId3" Type="http://schemas.openxmlformats.org/officeDocument/2006/relationships/hyperlink" Target="https://www.greenschoolyards.org/waldorf-dupage" TargetMode="External"/><Relationship Id="rId7" Type="http://schemas.openxmlformats.org/officeDocument/2006/relationships/hyperlink" Target="https://www.greenschoolyards.org/austin-public-school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reenschoolyards.org/linden-waldorf" TargetMode="External"/><Relationship Id="rId5" Type="http://schemas.openxmlformats.org/officeDocument/2006/relationships/hyperlink" Target="https://www.greenschoolyards.org/portland-ps" TargetMode="External"/><Relationship Id="rId10" Type="http://schemas.openxmlformats.org/officeDocument/2006/relationships/hyperlink" Target="https://www.greenschoolyards.org/lake-county" TargetMode="External"/><Relationship Id="rId4" Type="http://schemas.openxmlformats.org/officeDocument/2006/relationships/hyperlink" Target="https://www.greenschoolyards.org/school-district-examples" TargetMode="External"/><Relationship Id="rId9" Type="http://schemas.openxmlformats.org/officeDocument/2006/relationships/hyperlink" Target="https://www.greenschoolyards.org/golestan-educatio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reenschoolyards.org/smcoe" TargetMode="External"/><Relationship Id="rId3" Type="http://schemas.openxmlformats.org/officeDocument/2006/relationships/hyperlink" Target="https://www.greenschoolyards.org/waldorf-dupage" TargetMode="External"/><Relationship Id="rId7" Type="http://schemas.openxmlformats.org/officeDocument/2006/relationships/hyperlink" Target="https://www.greenschoolyards.org/austin-public-school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reenschoolyards.org/linden-waldorf" TargetMode="External"/><Relationship Id="rId5" Type="http://schemas.openxmlformats.org/officeDocument/2006/relationships/hyperlink" Target="https://www.greenschoolyards.org/portland-ps" TargetMode="External"/><Relationship Id="rId10" Type="http://schemas.openxmlformats.org/officeDocument/2006/relationships/hyperlink" Target="https://www.greenschoolyards.org/lake-county" TargetMode="External"/><Relationship Id="rId4" Type="http://schemas.openxmlformats.org/officeDocument/2006/relationships/hyperlink" Target="https://www.greenschoolyards.org/school-district-examples" TargetMode="External"/><Relationship Id="rId9" Type="http://schemas.openxmlformats.org/officeDocument/2006/relationships/hyperlink" Target="https://www.greenschoolyards.org/golestan-edu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85F1B9-490C-9944-B7F1-AB1536B1ABEA}"/>
              </a:ext>
            </a:extLst>
          </p:cNvPr>
          <p:cNvSpPr txBox="1"/>
          <p:nvPr/>
        </p:nvSpPr>
        <p:spPr>
          <a:xfrm>
            <a:off x="6264293" y="3627334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40-50F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D22F1-6AEA-1547-8095-64F6E6C19497}"/>
              </a:ext>
            </a:extLst>
          </p:cNvPr>
          <p:cNvSpPr txBox="1"/>
          <p:nvPr/>
        </p:nvSpPr>
        <p:spPr>
          <a:xfrm>
            <a:off x="5417983" y="4270634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50-60F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50D67-A272-1244-A728-CFA858A7D479}"/>
              </a:ext>
            </a:extLst>
          </p:cNvPr>
          <p:cNvSpPr txBox="1"/>
          <p:nvPr/>
        </p:nvSpPr>
        <p:spPr>
          <a:xfrm>
            <a:off x="5354274" y="3488835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30-40F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B6364B-68BE-B548-8274-88ACC760636B}"/>
              </a:ext>
            </a:extLst>
          </p:cNvPr>
          <p:cNvSpPr txBox="1"/>
          <p:nvPr/>
        </p:nvSpPr>
        <p:spPr>
          <a:xfrm>
            <a:off x="5686646" y="3025097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20-30F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8C3803-0C17-8D48-B0AB-D349AB8F230F}"/>
              </a:ext>
            </a:extLst>
          </p:cNvPr>
          <p:cNvSpPr txBox="1"/>
          <p:nvPr/>
        </p:nvSpPr>
        <p:spPr>
          <a:xfrm>
            <a:off x="5767640" y="243324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10-20F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63373-B2EC-1F48-9FAD-5300233DB970}"/>
              </a:ext>
            </a:extLst>
          </p:cNvPr>
          <p:cNvSpPr txBox="1"/>
          <p:nvPr/>
        </p:nvSpPr>
        <p:spPr>
          <a:xfrm>
            <a:off x="6033857" y="183672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0-10F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9F72A1-B889-5E43-BE70-8F102C557016}"/>
              </a:ext>
            </a:extLst>
          </p:cNvPr>
          <p:cNvSpPr txBox="1"/>
          <p:nvPr/>
        </p:nvSpPr>
        <p:spPr>
          <a:xfrm>
            <a:off x="5628494" y="132669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(10)-0F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B9B8C-B361-FE4C-8A7D-BC1B0AE7A597}"/>
              </a:ext>
            </a:extLst>
          </p:cNvPr>
          <p:cNvSpPr txBox="1"/>
          <p:nvPr/>
        </p:nvSpPr>
        <p:spPr>
          <a:xfrm>
            <a:off x="5151416" y="902623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(20)-(10)F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99E5C-A3F1-C94C-B1EA-44DBCB1C51F2}"/>
              </a:ext>
            </a:extLst>
          </p:cNvPr>
          <p:cNvSpPr txBox="1"/>
          <p:nvPr/>
        </p:nvSpPr>
        <p:spPr>
          <a:xfrm>
            <a:off x="6090006" y="455064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60-70F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C7843-5B50-554D-AAAC-BBD420D5B7A7}"/>
              </a:ext>
            </a:extLst>
          </p:cNvPr>
          <p:cNvSpPr txBox="1"/>
          <p:nvPr/>
        </p:nvSpPr>
        <p:spPr>
          <a:xfrm>
            <a:off x="3402127" y="1173642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10-20F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103552-D423-9046-9893-2A2E94E954F2}"/>
              </a:ext>
            </a:extLst>
          </p:cNvPr>
          <p:cNvSpPr txBox="1"/>
          <p:nvPr/>
        </p:nvSpPr>
        <p:spPr>
          <a:xfrm>
            <a:off x="2452072" y="2571745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20-30F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EEC9A-2964-7B41-A95B-BAAC13C3F900}"/>
              </a:ext>
            </a:extLst>
          </p:cNvPr>
          <p:cNvSpPr txBox="1"/>
          <p:nvPr/>
        </p:nvSpPr>
        <p:spPr>
          <a:xfrm>
            <a:off x="2452072" y="321309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30-40F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81899A-232B-CB48-85D7-569523F9408A}"/>
              </a:ext>
            </a:extLst>
          </p:cNvPr>
          <p:cNvSpPr txBox="1"/>
          <p:nvPr/>
        </p:nvSpPr>
        <p:spPr>
          <a:xfrm>
            <a:off x="2144135" y="376166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50-60F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09D15B-12F2-B64C-8596-164943EF0F30}"/>
              </a:ext>
            </a:extLst>
          </p:cNvPr>
          <p:cNvSpPr txBox="1"/>
          <p:nvPr/>
        </p:nvSpPr>
        <p:spPr>
          <a:xfrm>
            <a:off x="2993452" y="410440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60-70F</a:t>
            </a:r>
          </a:p>
        </p:txBody>
      </p:sp>
      <p:pic>
        <p:nvPicPr>
          <p:cNvPr id="5" name="Picture 4" descr="A picture containing text, television, monitor, screen&#10;&#10;Description automatically generated">
            <a:extLst>
              <a:ext uri="{FF2B5EF4-FFF2-40B4-BE49-F238E27FC236}">
                <a16:creationId xmlns:a16="http://schemas.microsoft.com/office/drawing/2014/main" id="{976EB0D0-4A1B-7849-B77B-B9D0E0747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63" t="27119" r="13940" b="27709"/>
          <a:stretch/>
        </p:blipFill>
        <p:spPr>
          <a:xfrm>
            <a:off x="688851" y="300249"/>
            <a:ext cx="11252947" cy="603563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C0E8D3-D8E9-8B4C-921A-DAE0C48741AA}"/>
              </a:ext>
            </a:extLst>
          </p:cNvPr>
          <p:cNvSpPr txBox="1"/>
          <p:nvPr/>
        </p:nvSpPr>
        <p:spPr>
          <a:xfrm>
            <a:off x="6513201" y="2521553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 Page Waldorf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226A14-C54A-F447-88FA-8D8CB19DE45A}"/>
              </a:ext>
            </a:extLst>
          </p:cNvPr>
          <p:cNvSpPr txBox="1"/>
          <p:nvPr/>
        </p:nvSpPr>
        <p:spPr>
          <a:xfrm>
            <a:off x="238539" y="2875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CCDC86-832B-444E-B880-A28A03F1A7C4}"/>
              </a:ext>
            </a:extLst>
          </p:cNvPr>
          <p:cNvSpPr txBox="1"/>
          <p:nvPr/>
        </p:nvSpPr>
        <p:spPr>
          <a:xfrm>
            <a:off x="9735164" y="1859806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Falmouth PS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B4A8E2-19FC-A942-A66A-279E032B7CB4}"/>
              </a:ext>
            </a:extLst>
          </p:cNvPr>
          <p:cNvSpPr txBox="1"/>
          <p:nvPr/>
        </p:nvSpPr>
        <p:spPr>
          <a:xfrm>
            <a:off x="9556264" y="207632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Portland PS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44CF7-6C4E-5B4D-A9FC-C20EFD3C7EB1}"/>
              </a:ext>
            </a:extLst>
          </p:cNvPr>
          <p:cNvSpPr txBox="1"/>
          <p:nvPr/>
        </p:nvSpPr>
        <p:spPr>
          <a:xfrm>
            <a:off x="6815727" y="3724837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Linden Waldorf</a:t>
            </a:r>
            <a:r>
              <a:rPr lang="en-US" sz="11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23CE1E-74CA-A54B-8A56-4A7B814BB5D7}"/>
              </a:ext>
            </a:extLst>
          </p:cNvPr>
          <p:cNvSpPr txBox="1"/>
          <p:nvPr/>
        </p:nvSpPr>
        <p:spPr>
          <a:xfrm>
            <a:off x="4743531" y="4655162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Austin School District</a:t>
            </a:r>
            <a:r>
              <a:rPr lang="en-US" sz="11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3A34-9AB1-274F-94AC-436E93C47528}"/>
              </a:ext>
            </a:extLst>
          </p:cNvPr>
          <p:cNvSpPr txBox="1"/>
          <p:nvPr/>
        </p:nvSpPr>
        <p:spPr>
          <a:xfrm>
            <a:off x="965371" y="3442778"/>
            <a:ext cx="2042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 Mateo County Office of Edu</a:t>
            </a:r>
            <a:r>
              <a:rPr lang="en-US" sz="1100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1ADC5D-ABDD-1E4A-800A-8A2F229F6DEF}"/>
              </a:ext>
            </a:extLst>
          </p:cNvPr>
          <p:cNvSpPr txBox="1"/>
          <p:nvPr/>
        </p:nvSpPr>
        <p:spPr>
          <a:xfrm>
            <a:off x="967643" y="3131153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Golestan Education</a:t>
            </a:r>
            <a:r>
              <a:rPr lang="en-US" sz="1100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7AB25-AB25-F54E-898E-970DAAE61767}"/>
              </a:ext>
            </a:extLst>
          </p:cNvPr>
          <p:cNvSpPr txBox="1"/>
          <p:nvPr/>
        </p:nvSpPr>
        <p:spPr>
          <a:xfrm>
            <a:off x="3335535" y="2687601"/>
            <a:ext cx="18934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Boulder Valley School District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C774A7-8AF1-A146-A40F-96A7E6475E64}"/>
              </a:ext>
            </a:extLst>
          </p:cNvPr>
          <p:cNvSpPr txBox="1"/>
          <p:nvPr/>
        </p:nvSpPr>
        <p:spPr>
          <a:xfrm>
            <a:off x="3296866" y="3112955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Lake County Schools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C0D15C-57BA-4E4B-AD1E-56085C988BC1}"/>
              </a:ext>
            </a:extLst>
          </p:cNvPr>
          <p:cNvSpPr txBox="1"/>
          <p:nvPr/>
        </p:nvSpPr>
        <p:spPr>
          <a:xfrm>
            <a:off x="979015" y="672277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Whatcom County Schools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0B79B-EDC8-174F-88F5-83C59E38DB30}"/>
              </a:ext>
            </a:extLst>
          </p:cNvPr>
          <p:cNvSpPr txBox="1"/>
          <p:nvPr/>
        </p:nvSpPr>
        <p:spPr>
          <a:xfrm>
            <a:off x="6135227" y="1872514"/>
            <a:ext cx="15247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Wisconsin Department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of Public Instruction</a:t>
            </a:r>
          </a:p>
        </p:txBody>
      </p:sp>
    </p:spTree>
    <p:extLst>
      <p:ext uri="{BB962C8B-B14F-4D97-AF65-F5344CB8AC3E}">
        <p14:creationId xmlns:p14="http://schemas.microsoft.com/office/powerpoint/2010/main" val="198890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85F1B9-490C-9944-B7F1-AB1536B1ABEA}"/>
              </a:ext>
            </a:extLst>
          </p:cNvPr>
          <p:cNvSpPr txBox="1"/>
          <p:nvPr/>
        </p:nvSpPr>
        <p:spPr>
          <a:xfrm>
            <a:off x="6264293" y="3627334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40-50F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D22F1-6AEA-1547-8095-64F6E6C19497}"/>
              </a:ext>
            </a:extLst>
          </p:cNvPr>
          <p:cNvSpPr txBox="1"/>
          <p:nvPr/>
        </p:nvSpPr>
        <p:spPr>
          <a:xfrm>
            <a:off x="5417983" y="4270634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50-60F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50D67-A272-1244-A728-CFA858A7D479}"/>
              </a:ext>
            </a:extLst>
          </p:cNvPr>
          <p:cNvSpPr txBox="1"/>
          <p:nvPr/>
        </p:nvSpPr>
        <p:spPr>
          <a:xfrm>
            <a:off x="5354274" y="3488835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30-40F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B6364B-68BE-B548-8274-88ACC760636B}"/>
              </a:ext>
            </a:extLst>
          </p:cNvPr>
          <p:cNvSpPr txBox="1"/>
          <p:nvPr/>
        </p:nvSpPr>
        <p:spPr>
          <a:xfrm>
            <a:off x="5686646" y="3025097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20-30F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8C3803-0C17-8D48-B0AB-D349AB8F230F}"/>
              </a:ext>
            </a:extLst>
          </p:cNvPr>
          <p:cNvSpPr txBox="1"/>
          <p:nvPr/>
        </p:nvSpPr>
        <p:spPr>
          <a:xfrm>
            <a:off x="5767640" y="243324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10-20F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63373-B2EC-1F48-9FAD-5300233DB970}"/>
              </a:ext>
            </a:extLst>
          </p:cNvPr>
          <p:cNvSpPr txBox="1"/>
          <p:nvPr/>
        </p:nvSpPr>
        <p:spPr>
          <a:xfrm>
            <a:off x="6033857" y="183672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0-10F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9F72A1-B889-5E43-BE70-8F102C557016}"/>
              </a:ext>
            </a:extLst>
          </p:cNvPr>
          <p:cNvSpPr txBox="1"/>
          <p:nvPr/>
        </p:nvSpPr>
        <p:spPr>
          <a:xfrm>
            <a:off x="5628494" y="132669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(10)-0F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B9B8C-B361-FE4C-8A7D-BC1B0AE7A597}"/>
              </a:ext>
            </a:extLst>
          </p:cNvPr>
          <p:cNvSpPr txBox="1"/>
          <p:nvPr/>
        </p:nvSpPr>
        <p:spPr>
          <a:xfrm>
            <a:off x="5151416" y="902623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(20)-(10)F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99E5C-A3F1-C94C-B1EA-44DBCB1C51F2}"/>
              </a:ext>
            </a:extLst>
          </p:cNvPr>
          <p:cNvSpPr txBox="1"/>
          <p:nvPr/>
        </p:nvSpPr>
        <p:spPr>
          <a:xfrm>
            <a:off x="6090006" y="455064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60-70F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C7843-5B50-554D-AAAC-BBD420D5B7A7}"/>
              </a:ext>
            </a:extLst>
          </p:cNvPr>
          <p:cNvSpPr txBox="1"/>
          <p:nvPr/>
        </p:nvSpPr>
        <p:spPr>
          <a:xfrm>
            <a:off x="3402127" y="1173642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10-20F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103552-D423-9046-9893-2A2E94E954F2}"/>
              </a:ext>
            </a:extLst>
          </p:cNvPr>
          <p:cNvSpPr txBox="1"/>
          <p:nvPr/>
        </p:nvSpPr>
        <p:spPr>
          <a:xfrm>
            <a:off x="2452072" y="2571745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20-30F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EEC9A-2964-7B41-A95B-BAAC13C3F900}"/>
              </a:ext>
            </a:extLst>
          </p:cNvPr>
          <p:cNvSpPr txBox="1"/>
          <p:nvPr/>
        </p:nvSpPr>
        <p:spPr>
          <a:xfrm>
            <a:off x="2452072" y="321309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30-40F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81899A-232B-CB48-85D7-569523F9408A}"/>
              </a:ext>
            </a:extLst>
          </p:cNvPr>
          <p:cNvSpPr txBox="1"/>
          <p:nvPr/>
        </p:nvSpPr>
        <p:spPr>
          <a:xfrm>
            <a:off x="2144135" y="376166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50-60F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09D15B-12F2-B64C-8596-164943EF0F30}"/>
              </a:ext>
            </a:extLst>
          </p:cNvPr>
          <p:cNvSpPr txBox="1"/>
          <p:nvPr/>
        </p:nvSpPr>
        <p:spPr>
          <a:xfrm>
            <a:off x="2993452" y="410440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60-70F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28E0AC1-E5D5-0445-B3E4-780950FFC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61" t="25529" r="13403" b="28306"/>
          <a:stretch/>
        </p:blipFill>
        <p:spPr>
          <a:xfrm>
            <a:off x="668741" y="-8642"/>
            <a:ext cx="11402219" cy="62061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C0E8D3-D8E9-8B4C-921A-DAE0C48741AA}"/>
              </a:ext>
            </a:extLst>
          </p:cNvPr>
          <p:cNvSpPr txBox="1"/>
          <p:nvPr/>
        </p:nvSpPr>
        <p:spPr>
          <a:xfrm>
            <a:off x="6513201" y="2521553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 Page Waldorf</a:t>
            </a:r>
            <a:r>
              <a:rPr lang="en-US" sz="1100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226A14-C54A-F447-88FA-8D8CB19DE45A}"/>
              </a:ext>
            </a:extLst>
          </p:cNvPr>
          <p:cNvSpPr txBox="1"/>
          <p:nvPr/>
        </p:nvSpPr>
        <p:spPr>
          <a:xfrm>
            <a:off x="238539" y="2875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CCDC86-832B-444E-B880-A28A03F1A7C4}"/>
              </a:ext>
            </a:extLst>
          </p:cNvPr>
          <p:cNvSpPr txBox="1"/>
          <p:nvPr/>
        </p:nvSpPr>
        <p:spPr>
          <a:xfrm>
            <a:off x="9735164" y="1859806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Falmouth PS</a:t>
            </a:r>
            <a:r>
              <a:rPr lang="en-US" sz="11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B4A8E2-19FC-A942-A66A-279E032B7CB4}"/>
              </a:ext>
            </a:extLst>
          </p:cNvPr>
          <p:cNvSpPr txBox="1"/>
          <p:nvPr/>
        </p:nvSpPr>
        <p:spPr>
          <a:xfrm>
            <a:off x="9542616" y="2089968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Portland PS</a:t>
            </a:r>
            <a:r>
              <a:rPr lang="en-US" sz="11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44CF7-6C4E-5B4D-A9FC-C20EFD3C7EB1}"/>
              </a:ext>
            </a:extLst>
          </p:cNvPr>
          <p:cNvSpPr txBox="1"/>
          <p:nvPr/>
        </p:nvSpPr>
        <p:spPr>
          <a:xfrm>
            <a:off x="6692895" y="3724837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Linden Waldorf</a:t>
            </a:r>
            <a:r>
              <a:rPr lang="en-US" sz="11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23CE1E-74CA-A54B-8A56-4A7B814BB5D7}"/>
              </a:ext>
            </a:extLst>
          </p:cNvPr>
          <p:cNvSpPr txBox="1"/>
          <p:nvPr/>
        </p:nvSpPr>
        <p:spPr>
          <a:xfrm>
            <a:off x="4688939" y="462786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Austin School District</a:t>
            </a:r>
            <a:r>
              <a:rPr lang="en-US" sz="11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3A34-9AB1-274F-94AC-436E93C47528}"/>
              </a:ext>
            </a:extLst>
          </p:cNvPr>
          <p:cNvSpPr txBox="1"/>
          <p:nvPr/>
        </p:nvSpPr>
        <p:spPr>
          <a:xfrm>
            <a:off x="965371" y="3442778"/>
            <a:ext cx="2042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 Mateo County Office of Edu</a:t>
            </a:r>
            <a:r>
              <a:rPr lang="en-US" sz="1100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1ADC5D-ABDD-1E4A-800A-8A2F229F6DEF}"/>
              </a:ext>
            </a:extLst>
          </p:cNvPr>
          <p:cNvSpPr txBox="1"/>
          <p:nvPr/>
        </p:nvSpPr>
        <p:spPr>
          <a:xfrm>
            <a:off x="967643" y="3131153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Golestan Education</a:t>
            </a:r>
            <a:r>
              <a:rPr lang="en-US" sz="1100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7AB25-AB25-F54E-898E-970DAAE61767}"/>
              </a:ext>
            </a:extLst>
          </p:cNvPr>
          <p:cNvSpPr txBox="1"/>
          <p:nvPr/>
        </p:nvSpPr>
        <p:spPr>
          <a:xfrm>
            <a:off x="3390127" y="2687601"/>
            <a:ext cx="18934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Boulder Valley School District</a:t>
            </a:r>
            <a:r>
              <a:rPr lang="en-US" sz="1100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C774A7-8AF1-A146-A40F-96A7E6475E64}"/>
              </a:ext>
            </a:extLst>
          </p:cNvPr>
          <p:cNvSpPr txBox="1"/>
          <p:nvPr/>
        </p:nvSpPr>
        <p:spPr>
          <a:xfrm>
            <a:off x="3378754" y="3044715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Lake County Schools</a:t>
            </a:r>
            <a:r>
              <a:rPr lang="en-US" sz="11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C0D15C-57BA-4E4B-AD1E-56085C988BC1}"/>
              </a:ext>
            </a:extLst>
          </p:cNvPr>
          <p:cNvSpPr txBox="1"/>
          <p:nvPr/>
        </p:nvSpPr>
        <p:spPr>
          <a:xfrm>
            <a:off x="992663" y="685925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Whatcom County Schools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0B79B-EDC8-174F-88F5-83C59E38DB30}"/>
              </a:ext>
            </a:extLst>
          </p:cNvPr>
          <p:cNvSpPr txBox="1"/>
          <p:nvPr/>
        </p:nvSpPr>
        <p:spPr>
          <a:xfrm>
            <a:off x="6107931" y="1831570"/>
            <a:ext cx="15247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Wisconsin Department </a:t>
            </a:r>
          </a:p>
          <a:p>
            <a:pPr algn="ctr"/>
            <a:r>
              <a:rPr lang="en-US" sz="1100" dirty="0"/>
              <a:t>of Public Instruction</a:t>
            </a:r>
          </a:p>
        </p:txBody>
      </p:sp>
    </p:spTree>
    <p:extLst>
      <p:ext uri="{BB962C8B-B14F-4D97-AF65-F5344CB8AC3E}">
        <p14:creationId xmlns:p14="http://schemas.microsoft.com/office/powerpoint/2010/main" val="144197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114</Words>
  <Application>Microsoft Macintosh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Gill</dc:creator>
  <cp:lastModifiedBy>Sarah Gill</cp:lastModifiedBy>
  <cp:revision>12</cp:revision>
  <dcterms:created xsi:type="dcterms:W3CDTF">2021-03-18T23:06:59Z</dcterms:created>
  <dcterms:modified xsi:type="dcterms:W3CDTF">2021-03-21T17:51:24Z</dcterms:modified>
</cp:coreProperties>
</file>