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1" r:id="rId5"/>
  </p:sldMasterIdLst>
  <p:notesMasterIdLst>
    <p:notesMasterId r:id="rId35"/>
  </p:notesMasterIdLst>
  <p:handoutMasterIdLst>
    <p:handoutMasterId r:id="rId36"/>
  </p:handoutMasterIdLst>
  <p:sldIdLst>
    <p:sldId id="329" r:id="rId6"/>
    <p:sldId id="288" r:id="rId7"/>
    <p:sldId id="289" r:id="rId8"/>
    <p:sldId id="290" r:id="rId9"/>
    <p:sldId id="302" r:id="rId10"/>
    <p:sldId id="308" r:id="rId11"/>
    <p:sldId id="322" r:id="rId12"/>
    <p:sldId id="330" r:id="rId13"/>
    <p:sldId id="331" r:id="rId14"/>
    <p:sldId id="291" r:id="rId15"/>
    <p:sldId id="305" r:id="rId16"/>
    <p:sldId id="309" r:id="rId17"/>
    <p:sldId id="316" r:id="rId18"/>
    <p:sldId id="332" r:id="rId19"/>
    <p:sldId id="333" r:id="rId20"/>
    <p:sldId id="334" r:id="rId21"/>
    <p:sldId id="335" r:id="rId22"/>
    <p:sldId id="336" r:id="rId23"/>
    <p:sldId id="337" r:id="rId24"/>
    <p:sldId id="301" r:id="rId25"/>
    <p:sldId id="338" r:id="rId26"/>
    <p:sldId id="339" r:id="rId27"/>
    <p:sldId id="340" r:id="rId28"/>
    <p:sldId id="341" r:id="rId29"/>
    <p:sldId id="342" r:id="rId30"/>
    <p:sldId id="300" r:id="rId31"/>
    <p:sldId id="319" r:id="rId32"/>
    <p:sldId id="328" r:id="rId33"/>
    <p:sldId id="29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8985ECD8-D9A3-44FC-9CD5-AE00237FFAFF}">
          <p14:sldIdLst>
            <p14:sldId id="329"/>
            <p14:sldId id="288"/>
            <p14:sldId id="289"/>
            <p14:sldId id="290"/>
            <p14:sldId id="302"/>
            <p14:sldId id="308"/>
            <p14:sldId id="322"/>
            <p14:sldId id="330"/>
            <p14:sldId id="331"/>
            <p14:sldId id="291"/>
            <p14:sldId id="305"/>
            <p14:sldId id="309"/>
            <p14:sldId id="316"/>
            <p14:sldId id="332"/>
            <p14:sldId id="333"/>
            <p14:sldId id="334"/>
            <p14:sldId id="335"/>
            <p14:sldId id="336"/>
            <p14:sldId id="337"/>
            <p14:sldId id="301"/>
            <p14:sldId id="338"/>
            <p14:sldId id="339"/>
            <p14:sldId id="340"/>
            <p14:sldId id="341"/>
            <p14:sldId id="342"/>
            <p14:sldId id="300"/>
            <p14:sldId id="319"/>
            <p14:sldId id="328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9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52FBA-D758-4F5A-B752-F9DA8360EF13}" v="806" dt="2019-09-05T07:50:45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>
        <p:guide orient="horz" pos="2160"/>
        <p:guide pos="3840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166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0C33CE-1D64-47F1-91A5-B83E4C9F36C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5BEAA1-6606-4DE1-BB11-7418333B82A0}">
      <dgm:prSet custT="1"/>
      <dgm:spPr/>
      <dgm:t>
        <a:bodyPr/>
        <a:lstStyle/>
        <a:p>
          <a:r>
            <a:rPr lang="zh-CN" altLang="en-US" sz="3200" dirty="0"/>
            <a:t>递推的扩展</a:t>
          </a:r>
        </a:p>
      </dgm:t>
    </dgm:pt>
    <dgm:pt modelId="{77BB93A3-7EC0-43FA-BD86-9F61E6084BD6}" type="parTrans" cxnId="{6F476D98-1619-49FC-AE8D-82B62F08D837}">
      <dgm:prSet/>
      <dgm:spPr/>
      <dgm:t>
        <a:bodyPr/>
        <a:lstStyle/>
        <a:p>
          <a:endParaRPr lang="zh-CN" altLang="en-US"/>
        </a:p>
      </dgm:t>
    </dgm:pt>
    <dgm:pt modelId="{29519514-DD4C-472D-A993-D2BDE3F575C2}" type="sibTrans" cxnId="{6F476D98-1619-49FC-AE8D-82B62F08D837}">
      <dgm:prSet/>
      <dgm:spPr/>
      <dgm:t>
        <a:bodyPr/>
        <a:lstStyle/>
        <a:p>
          <a:endParaRPr lang="zh-CN" altLang="en-US"/>
        </a:p>
      </dgm:t>
    </dgm:pt>
    <dgm:pt modelId="{5951ADCE-73A4-4D9C-8154-B47D90B4C96C}">
      <dgm:prSet/>
      <dgm:spPr/>
      <dgm:t>
        <a:bodyPr/>
        <a:lstStyle/>
        <a:p>
          <a:r>
            <a:rPr lang="en-US" dirty="0"/>
            <a:t>1.</a:t>
          </a:r>
          <a:r>
            <a:rPr lang="zh-CN" altLang="en-US" b="0" i="0" dirty="0"/>
            <a:t>二阶线性递推式</a:t>
          </a:r>
          <a:endParaRPr lang="zh-CN" b="0" dirty="0"/>
        </a:p>
      </dgm:t>
    </dgm:pt>
    <dgm:pt modelId="{B16A75D6-1133-4FF3-AA21-726AEB8D7502}" type="parTrans" cxnId="{34F39829-C5CA-48D3-9CF9-9734CC5287E2}">
      <dgm:prSet/>
      <dgm:spPr/>
      <dgm:t>
        <a:bodyPr/>
        <a:lstStyle/>
        <a:p>
          <a:endParaRPr lang="zh-CN" altLang="en-US"/>
        </a:p>
      </dgm:t>
    </dgm:pt>
    <dgm:pt modelId="{F4DE4086-0393-4B5E-9C42-143260A4ED39}" type="sibTrans" cxnId="{34F39829-C5CA-48D3-9CF9-9734CC5287E2}">
      <dgm:prSet/>
      <dgm:spPr/>
      <dgm:t>
        <a:bodyPr/>
        <a:lstStyle/>
        <a:p>
          <a:endParaRPr lang="zh-CN" altLang="en-US"/>
        </a:p>
      </dgm:t>
    </dgm:pt>
    <dgm:pt modelId="{91328A29-D049-4FB5-9DC7-0458936D033C}">
      <dgm:prSet/>
      <dgm:spPr/>
      <dgm:t>
        <a:bodyPr/>
        <a:lstStyle/>
        <a:p>
          <a:r>
            <a:rPr lang="en-US" dirty="0"/>
            <a:t>2.</a:t>
          </a:r>
          <a:r>
            <a:rPr lang="en-US" altLang="zh-CN" dirty="0"/>
            <a:t>OEIS</a:t>
          </a:r>
          <a:endParaRPr lang="zh-CN" dirty="0"/>
        </a:p>
      </dgm:t>
    </dgm:pt>
    <dgm:pt modelId="{0E44A236-B032-4ADD-A495-3EF6385BE13A}" type="sibTrans" cxnId="{5BCC08CD-5825-4CF3-A239-07CB703FE95C}">
      <dgm:prSet/>
      <dgm:spPr/>
      <dgm:t>
        <a:bodyPr/>
        <a:lstStyle/>
        <a:p>
          <a:endParaRPr lang="zh-CN" altLang="en-US"/>
        </a:p>
      </dgm:t>
    </dgm:pt>
    <dgm:pt modelId="{D7A5E94C-8E8B-4896-AC21-6A7D9540CBEC}" type="parTrans" cxnId="{5BCC08CD-5825-4CF3-A239-07CB703FE95C}">
      <dgm:prSet/>
      <dgm:spPr/>
      <dgm:t>
        <a:bodyPr/>
        <a:lstStyle/>
        <a:p>
          <a:endParaRPr lang="zh-CN" altLang="en-US"/>
        </a:p>
      </dgm:t>
    </dgm:pt>
    <dgm:pt modelId="{89BC7E98-4069-4347-A500-017DB49B6B34}">
      <dgm:prSet/>
      <dgm:spPr/>
      <dgm:t>
        <a:bodyPr/>
        <a:lstStyle/>
        <a:p>
          <a:r>
            <a:rPr lang="en-US" dirty="0"/>
            <a:t>3.</a:t>
          </a:r>
          <a:r>
            <a:rPr lang="zh-CN" altLang="en-US" dirty="0"/>
            <a:t>数论</a:t>
          </a:r>
          <a:endParaRPr lang="zh-CN" dirty="0"/>
        </a:p>
      </dgm:t>
    </dgm:pt>
    <dgm:pt modelId="{DFC86DD6-7530-48BA-BD09-0FBB8ED3F8DF}" type="sibTrans" cxnId="{6456E1E0-E184-4CBE-82AD-2ECE278ACC7F}">
      <dgm:prSet/>
      <dgm:spPr/>
      <dgm:t>
        <a:bodyPr/>
        <a:lstStyle/>
        <a:p>
          <a:endParaRPr lang="zh-CN" altLang="en-US"/>
        </a:p>
      </dgm:t>
    </dgm:pt>
    <dgm:pt modelId="{00D58DA9-FB7A-4D71-86A4-A3F0A36ECD4C}" type="parTrans" cxnId="{6456E1E0-E184-4CBE-82AD-2ECE278ACC7F}">
      <dgm:prSet/>
      <dgm:spPr/>
      <dgm:t>
        <a:bodyPr/>
        <a:lstStyle/>
        <a:p>
          <a:endParaRPr lang="zh-CN" altLang="en-US"/>
        </a:p>
      </dgm:t>
    </dgm:pt>
    <dgm:pt modelId="{073CEAD9-AA01-4F40-8A6C-ACA74F02AA0C}" type="pres">
      <dgm:prSet presAssocID="{1A0C33CE-1D64-47F1-91A5-B83E4C9F36CD}" presName="Name0" presStyleCnt="0">
        <dgm:presLayoutVars>
          <dgm:dir/>
          <dgm:animLvl val="lvl"/>
          <dgm:resizeHandles val="exact"/>
        </dgm:presLayoutVars>
      </dgm:prSet>
      <dgm:spPr/>
    </dgm:pt>
    <dgm:pt modelId="{0F3C1882-C904-49ED-8E40-58679B8C77D8}" type="pres">
      <dgm:prSet presAssocID="{295BEAA1-6606-4DE1-BB11-7418333B82A0}" presName="linNode" presStyleCnt="0"/>
      <dgm:spPr/>
    </dgm:pt>
    <dgm:pt modelId="{074AB1FD-F9E8-4A18-A888-E8C772F19C75}" type="pres">
      <dgm:prSet presAssocID="{295BEAA1-6606-4DE1-BB11-7418333B82A0}" presName="parentText" presStyleLbl="node1" presStyleIdx="0" presStyleCnt="1" custLinFactNeighborX="-6445" custLinFactNeighborY="-5070">
        <dgm:presLayoutVars>
          <dgm:chMax val="1"/>
          <dgm:bulletEnabled val="1"/>
        </dgm:presLayoutVars>
      </dgm:prSet>
      <dgm:spPr/>
    </dgm:pt>
    <dgm:pt modelId="{D0FE705B-878C-45C0-8990-329DA782D3B5}" type="pres">
      <dgm:prSet presAssocID="{295BEAA1-6606-4DE1-BB11-7418333B82A0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0577C07-2F65-48C9-B7D9-0A8E9238ECCA}" type="presOf" srcId="{295BEAA1-6606-4DE1-BB11-7418333B82A0}" destId="{074AB1FD-F9E8-4A18-A888-E8C772F19C75}" srcOrd="0" destOrd="0" presId="urn:microsoft.com/office/officeart/2005/8/layout/vList5"/>
    <dgm:cxn modelId="{34F39829-C5CA-48D3-9CF9-9734CC5287E2}" srcId="{295BEAA1-6606-4DE1-BB11-7418333B82A0}" destId="{5951ADCE-73A4-4D9C-8154-B47D90B4C96C}" srcOrd="0" destOrd="0" parTransId="{B16A75D6-1133-4FF3-AA21-726AEB8D7502}" sibTransId="{F4DE4086-0393-4B5E-9C42-143260A4ED39}"/>
    <dgm:cxn modelId="{E2AB016D-68CC-401C-97FD-3F20A8E06AF8}" type="presOf" srcId="{91328A29-D049-4FB5-9DC7-0458936D033C}" destId="{D0FE705B-878C-45C0-8990-329DA782D3B5}" srcOrd="0" destOrd="1" presId="urn:microsoft.com/office/officeart/2005/8/layout/vList5"/>
    <dgm:cxn modelId="{0D8C9C83-731E-4D81-83D6-35B44C6B6E14}" type="presOf" srcId="{1A0C33CE-1D64-47F1-91A5-B83E4C9F36CD}" destId="{073CEAD9-AA01-4F40-8A6C-ACA74F02AA0C}" srcOrd="0" destOrd="0" presId="urn:microsoft.com/office/officeart/2005/8/layout/vList5"/>
    <dgm:cxn modelId="{A246BE89-D9A8-40E0-9AE7-A43FC61193C8}" type="presOf" srcId="{89BC7E98-4069-4347-A500-017DB49B6B34}" destId="{D0FE705B-878C-45C0-8990-329DA782D3B5}" srcOrd="0" destOrd="2" presId="urn:microsoft.com/office/officeart/2005/8/layout/vList5"/>
    <dgm:cxn modelId="{6F476D98-1619-49FC-AE8D-82B62F08D837}" srcId="{1A0C33CE-1D64-47F1-91A5-B83E4C9F36CD}" destId="{295BEAA1-6606-4DE1-BB11-7418333B82A0}" srcOrd="0" destOrd="0" parTransId="{77BB93A3-7EC0-43FA-BD86-9F61E6084BD6}" sibTransId="{29519514-DD4C-472D-A993-D2BDE3F575C2}"/>
    <dgm:cxn modelId="{40B2B1C4-58D3-451A-B962-DAE36E554C16}" type="presOf" srcId="{5951ADCE-73A4-4D9C-8154-B47D90B4C96C}" destId="{D0FE705B-878C-45C0-8990-329DA782D3B5}" srcOrd="0" destOrd="0" presId="urn:microsoft.com/office/officeart/2005/8/layout/vList5"/>
    <dgm:cxn modelId="{5BCC08CD-5825-4CF3-A239-07CB703FE95C}" srcId="{295BEAA1-6606-4DE1-BB11-7418333B82A0}" destId="{91328A29-D049-4FB5-9DC7-0458936D033C}" srcOrd="1" destOrd="0" parTransId="{D7A5E94C-8E8B-4896-AC21-6A7D9540CBEC}" sibTransId="{0E44A236-B032-4ADD-A495-3EF6385BE13A}"/>
    <dgm:cxn modelId="{6456E1E0-E184-4CBE-82AD-2ECE278ACC7F}" srcId="{295BEAA1-6606-4DE1-BB11-7418333B82A0}" destId="{89BC7E98-4069-4347-A500-017DB49B6B34}" srcOrd="2" destOrd="0" parTransId="{00D58DA9-FB7A-4D71-86A4-A3F0A36ECD4C}" sibTransId="{DFC86DD6-7530-48BA-BD09-0FBB8ED3F8DF}"/>
    <dgm:cxn modelId="{79D002AC-6F3B-457F-B588-526EC4D84E7E}" type="presParOf" srcId="{073CEAD9-AA01-4F40-8A6C-ACA74F02AA0C}" destId="{0F3C1882-C904-49ED-8E40-58679B8C77D8}" srcOrd="0" destOrd="0" presId="urn:microsoft.com/office/officeart/2005/8/layout/vList5"/>
    <dgm:cxn modelId="{DCCF3D07-DC1A-4B54-84AB-CDCFF76A11B9}" type="presParOf" srcId="{0F3C1882-C904-49ED-8E40-58679B8C77D8}" destId="{074AB1FD-F9E8-4A18-A888-E8C772F19C75}" srcOrd="0" destOrd="0" presId="urn:microsoft.com/office/officeart/2005/8/layout/vList5"/>
    <dgm:cxn modelId="{54506590-B495-40C8-9308-306DB13FEA95}" type="presParOf" srcId="{0F3C1882-C904-49ED-8E40-58679B8C77D8}" destId="{D0FE705B-878C-45C0-8990-329DA782D3B5}" srcOrd="1" destOrd="0" presId="urn:microsoft.com/office/officeart/2005/8/layout/vList5"/>
  </dgm:cxnLst>
  <dgm:bg>
    <a:effectLst>
      <a:outerShdw blurRad="50800" dist="50800" dir="5400000" algn="ctr" rotWithShape="0">
        <a:srgbClr val="000000">
          <a:alpha val="50000"/>
        </a:srgb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0C33CE-1D64-47F1-91A5-B83E4C9F36C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5BEAA1-6606-4DE1-BB11-7418333B82A0}">
      <dgm:prSet custT="1"/>
      <dgm:spPr/>
      <dgm:t>
        <a:bodyPr/>
        <a:lstStyle/>
        <a:p>
          <a:r>
            <a:rPr lang="zh-CN" altLang="en-US" sz="3200" dirty="0"/>
            <a:t>前缀和的 扩展</a:t>
          </a:r>
        </a:p>
      </dgm:t>
    </dgm:pt>
    <dgm:pt modelId="{77BB93A3-7EC0-43FA-BD86-9F61E6084BD6}" type="parTrans" cxnId="{6F476D98-1619-49FC-AE8D-82B62F08D837}">
      <dgm:prSet/>
      <dgm:spPr/>
      <dgm:t>
        <a:bodyPr/>
        <a:lstStyle/>
        <a:p>
          <a:endParaRPr lang="zh-CN" altLang="en-US"/>
        </a:p>
      </dgm:t>
    </dgm:pt>
    <dgm:pt modelId="{29519514-DD4C-472D-A993-D2BDE3F575C2}" type="sibTrans" cxnId="{6F476D98-1619-49FC-AE8D-82B62F08D837}">
      <dgm:prSet/>
      <dgm:spPr/>
      <dgm:t>
        <a:bodyPr/>
        <a:lstStyle/>
        <a:p>
          <a:endParaRPr lang="zh-CN" altLang="en-US"/>
        </a:p>
      </dgm:t>
    </dgm:pt>
    <dgm:pt modelId="{5951ADCE-73A4-4D9C-8154-B47D90B4C96C}">
      <dgm:prSet/>
      <dgm:spPr/>
      <dgm:t>
        <a:bodyPr/>
        <a:lstStyle/>
        <a:p>
          <a:r>
            <a:rPr lang="en-US" dirty="0"/>
            <a:t>1.</a:t>
          </a:r>
          <a:r>
            <a:rPr lang="zh-CN" altLang="en-US" dirty="0"/>
            <a:t>多维前缀和</a:t>
          </a:r>
          <a:endParaRPr lang="zh-CN" b="0" dirty="0"/>
        </a:p>
      </dgm:t>
    </dgm:pt>
    <dgm:pt modelId="{B16A75D6-1133-4FF3-AA21-726AEB8D7502}" type="parTrans" cxnId="{34F39829-C5CA-48D3-9CF9-9734CC5287E2}">
      <dgm:prSet/>
      <dgm:spPr/>
      <dgm:t>
        <a:bodyPr/>
        <a:lstStyle/>
        <a:p>
          <a:endParaRPr lang="zh-CN" altLang="en-US"/>
        </a:p>
      </dgm:t>
    </dgm:pt>
    <dgm:pt modelId="{F4DE4086-0393-4B5E-9C42-143260A4ED39}" type="sibTrans" cxnId="{34F39829-C5CA-48D3-9CF9-9734CC5287E2}">
      <dgm:prSet/>
      <dgm:spPr/>
      <dgm:t>
        <a:bodyPr/>
        <a:lstStyle/>
        <a:p>
          <a:endParaRPr lang="zh-CN" altLang="en-US"/>
        </a:p>
      </dgm:t>
    </dgm:pt>
    <dgm:pt modelId="{91328A29-D049-4FB5-9DC7-0458936D033C}">
      <dgm:prSet/>
      <dgm:spPr/>
      <dgm:t>
        <a:bodyPr/>
        <a:lstStyle/>
        <a:p>
          <a:r>
            <a:rPr lang="en-US" dirty="0"/>
            <a:t>2.</a:t>
          </a:r>
          <a:r>
            <a:rPr lang="zh-CN" altLang="en-US" dirty="0"/>
            <a:t>树上差分</a:t>
          </a:r>
          <a:endParaRPr lang="zh-CN" dirty="0"/>
        </a:p>
      </dgm:t>
    </dgm:pt>
    <dgm:pt modelId="{0E44A236-B032-4ADD-A495-3EF6385BE13A}" type="sibTrans" cxnId="{5BCC08CD-5825-4CF3-A239-07CB703FE95C}">
      <dgm:prSet/>
      <dgm:spPr/>
      <dgm:t>
        <a:bodyPr/>
        <a:lstStyle/>
        <a:p>
          <a:endParaRPr lang="zh-CN" altLang="en-US"/>
        </a:p>
      </dgm:t>
    </dgm:pt>
    <dgm:pt modelId="{D7A5E94C-8E8B-4896-AC21-6A7D9540CBEC}" type="parTrans" cxnId="{5BCC08CD-5825-4CF3-A239-07CB703FE95C}">
      <dgm:prSet/>
      <dgm:spPr/>
      <dgm:t>
        <a:bodyPr/>
        <a:lstStyle/>
        <a:p>
          <a:endParaRPr lang="zh-CN" altLang="en-US"/>
        </a:p>
      </dgm:t>
    </dgm:pt>
    <dgm:pt modelId="{89BC7E98-4069-4347-A500-017DB49B6B34}">
      <dgm:prSet/>
      <dgm:spPr/>
      <dgm:t>
        <a:bodyPr/>
        <a:lstStyle/>
        <a:p>
          <a:r>
            <a:rPr lang="en-US" dirty="0"/>
            <a:t>3.</a:t>
          </a:r>
          <a:r>
            <a:rPr lang="zh-CN" altLang="en-US" dirty="0"/>
            <a:t>边差分</a:t>
          </a:r>
          <a:endParaRPr lang="zh-CN" dirty="0"/>
        </a:p>
      </dgm:t>
    </dgm:pt>
    <dgm:pt modelId="{DFC86DD6-7530-48BA-BD09-0FBB8ED3F8DF}" type="sibTrans" cxnId="{6456E1E0-E184-4CBE-82AD-2ECE278ACC7F}">
      <dgm:prSet/>
      <dgm:spPr/>
      <dgm:t>
        <a:bodyPr/>
        <a:lstStyle/>
        <a:p>
          <a:endParaRPr lang="zh-CN" altLang="en-US"/>
        </a:p>
      </dgm:t>
    </dgm:pt>
    <dgm:pt modelId="{00D58DA9-FB7A-4D71-86A4-A3F0A36ECD4C}" type="parTrans" cxnId="{6456E1E0-E184-4CBE-82AD-2ECE278ACC7F}">
      <dgm:prSet/>
      <dgm:spPr/>
      <dgm:t>
        <a:bodyPr/>
        <a:lstStyle/>
        <a:p>
          <a:endParaRPr lang="zh-CN" altLang="en-US"/>
        </a:p>
      </dgm:t>
    </dgm:pt>
    <dgm:pt modelId="{073CEAD9-AA01-4F40-8A6C-ACA74F02AA0C}" type="pres">
      <dgm:prSet presAssocID="{1A0C33CE-1D64-47F1-91A5-B83E4C9F36CD}" presName="Name0" presStyleCnt="0">
        <dgm:presLayoutVars>
          <dgm:dir/>
          <dgm:animLvl val="lvl"/>
          <dgm:resizeHandles val="exact"/>
        </dgm:presLayoutVars>
      </dgm:prSet>
      <dgm:spPr/>
    </dgm:pt>
    <dgm:pt modelId="{0F3C1882-C904-49ED-8E40-58679B8C77D8}" type="pres">
      <dgm:prSet presAssocID="{295BEAA1-6606-4DE1-BB11-7418333B82A0}" presName="linNode" presStyleCnt="0"/>
      <dgm:spPr/>
    </dgm:pt>
    <dgm:pt modelId="{074AB1FD-F9E8-4A18-A888-E8C772F19C75}" type="pres">
      <dgm:prSet presAssocID="{295BEAA1-6606-4DE1-BB11-7418333B82A0}" presName="parentText" presStyleLbl="node1" presStyleIdx="0" presStyleCnt="1" custLinFactNeighborX="-6445" custLinFactNeighborY="-5070">
        <dgm:presLayoutVars>
          <dgm:chMax val="1"/>
          <dgm:bulletEnabled val="1"/>
        </dgm:presLayoutVars>
      </dgm:prSet>
      <dgm:spPr/>
    </dgm:pt>
    <dgm:pt modelId="{D0FE705B-878C-45C0-8990-329DA782D3B5}" type="pres">
      <dgm:prSet presAssocID="{295BEAA1-6606-4DE1-BB11-7418333B82A0}" presName="descendantText" presStyleLbl="alignAccFollowNode1" presStyleIdx="0" presStyleCnt="1" custLinFactNeighborX="-929">
        <dgm:presLayoutVars>
          <dgm:bulletEnabled val="1"/>
        </dgm:presLayoutVars>
      </dgm:prSet>
      <dgm:spPr/>
    </dgm:pt>
  </dgm:ptLst>
  <dgm:cxnLst>
    <dgm:cxn modelId="{30577C07-2F65-48C9-B7D9-0A8E9238ECCA}" type="presOf" srcId="{295BEAA1-6606-4DE1-BB11-7418333B82A0}" destId="{074AB1FD-F9E8-4A18-A888-E8C772F19C75}" srcOrd="0" destOrd="0" presId="urn:microsoft.com/office/officeart/2005/8/layout/vList5"/>
    <dgm:cxn modelId="{34F39829-C5CA-48D3-9CF9-9734CC5287E2}" srcId="{295BEAA1-6606-4DE1-BB11-7418333B82A0}" destId="{5951ADCE-73A4-4D9C-8154-B47D90B4C96C}" srcOrd="0" destOrd="0" parTransId="{B16A75D6-1133-4FF3-AA21-726AEB8D7502}" sibTransId="{F4DE4086-0393-4B5E-9C42-143260A4ED39}"/>
    <dgm:cxn modelId="{E2AB016D-68CC-401C-97FD-3F20A8E06AF8}" type="presOf" srcId="{91328A29-D049-4FB5-9DC7-0458936D033C}" destId="{D0FE705B-878C-45C0-8990-329DA782D3B5}" srcOrd="0" destOrd="1" presId="urn:microsoft.com/office/officeart/2005/8/layout/vList5"/>
    <dgm:cxn modelId="{0D8C9C83-731E-4D81-83D6-35B44C6B6E14}" type="presOf" srcId="{1A0C33CE-1D64-47F1-91A5-B83E4C9F36CD}" destId="{073CEAD9-AA01-4F40-8A6C-ACA74F02AA0C}" srcOrd="0" destOrd="0" presId="urn:microsoft.com/office/officeart/2005/8/layout/vList5"/>
    <dgm:cxn modelId="{A246BE89-D9A8-40E0-9AE7-A43FC61193C8}" type="presOf" srcId="{89BC7E98-4069-4347-A500-017DB49B6B34}" destId="{D0FE705B-878C-45C0-8990-329DA782D3B5}" srcOrd="0" destOrd="2" presId="urn:microsoft.com/office/officeart/2005/8/layout/vList5"/>
    <dgm:cxn modelId="{6F476D98-1619-49FC-AE8D-82B62F08D837}" srcId="{1A0C33CE-1D64-47F1-91A5-B83E4C9F36CD}" destId="{295BEAA1-6606-4DE1-BB11-7418333B82A0}" srcOrd="0" destOrd="0" parTransId="{77BB93A3-7EC0-43FA-BD86-9F61E6084BD6}" sibTransId="{29519514-DD4C-472D-A993-D2BDE3F575C2}"/>
    <dgm:cxn modelId="{40B2B1C4-58D3-451A-B962-DAE36E554C16}" type="presOf" srcId="{5951ADCE-73A4-4D9C-8154-B47D90B4C96C}" destId="{D0FE705B-878C-45C0-8990-329DA782D3B5}" srcOrd="0" destOrd="0" presId="urn:microsoft.com/office/officeart/2005/8/layout/vList5"/>
    <dgm:cxn modelId="{5BCC08CD-5825-4CF3-A239-07CB703FE95C}" srcId="{295BEAA1-6606-4DE1-BB11-7418333B82A0}" destId="{91328A29-D049-4FB5-9DC7-0458936D033C}" srcOrd="1" destOrd="0" parTransId="{D7A5E94C-8E8B-4896-AC21-6A7D9540CBEC}" sibTransId="{0E44A236-B032-4ADD-A495-3EF6385BE13A}"/>
    <dgm:cxn modelId="{6456E1E0-E184-4CBE-82AD-2ECE278ACC7F}" srcId="{295BEAA1-6606-4DE1-BB11-7418333B82A0}" destId="{89BC7E98-4069-4347-A500-017DB49B6B34}" srcOrd="2" destOrd="0" parTransId="{00D58DA9-FB7A-4D71-86A4-A3F0A36ECD4C}" sibTransId="{DFC86DD6-7530-48BA-BD09-0FBB8ED3F8DF}"/>
    <dgm:cxn modelId="{79D002AC-6F3B-457F-B588-526EC4D84E7E}" type="presParOf" srcId="{073CEAD9-AA01-4F40-8A6C-ACA74F02AA0C}" destId="{0F3C1882-C904-49ED-8E40-58679B8C77D8}" srcOrd="0" destOrd="0" presId="urn:microsoft.com/office/officeart/2005/8/layout/vList5"/>
    <dgm:cxn modelId="{DCCF3D07-DC1A-4B54-84AB-CDCFF76A11B9}" type="presParOf" srcId="{0F3C1882-C904-49ED-8E40-58679B8C77D8}" destId="{074AB1FD-F9E8-4A18-A888-E8C772F19C75}" srcOrd="0" destOrd="0" presId="urn:microsoft.com/office/officeart/2005/8/layout/vList5"/>
    <dgm:cxn modelId="{54506590-B495-40C8-9308-306DB13FEA95}" type="presParOf" srcId="{0F3C1882-C904-49ED-8E40-58679B8C77D8}" destId="{D0FE705B-878C-45C0-8990-329DA782D3B5}" srcOrd="1" destOrd="0" presId="urn:microsoft.com/office/officeart/2005/8/layout/vList5"/>
  </dgm:cxnLst>
  <dgm:bg>
    <a:effectLst>
      <a:outerShdw blurRad="50800" dist="50800" dir="5400000" algn="ctr" rotWithShape="0">
        <a:srgbClr val="000000">
          <a:alpha val="50000"/>
        </a:srgb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E705B-878C-45C0-8990-329DA782D3B5}">
      <dsp:nvSpPr>
        <dsp:cNvPr id="0" name=""/>
        <dsp:cNvSpPr/>
      </dsp:nvSpPr>
      <dsp:spPr>
        <a:xfrm rot="5400000">
          <a:off x="2708452" y="-324307"/>
          <a:ext cx="2438400" cy="36966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1.</a:t>
          </a:r>
          <a:r>
            <a:rPr lang="zh-CN" altLang="en-US" sz="3000" b="0" i="0" kern="1200" dirty="0"/>
            <a:t>二阶线性递推式</a:t>
          </a:r>
          <a:endParaRPr lang="zh-CN" sz="3000" b="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2.</a:t>
          </a:r>
          <a:r>
            <a:rPr lang="en-US" altLang="zh-CN" sz="3000" kern="1200" dirty="0"/>
            <a:t>OEIS</a:t>
          </a:r>
          <a:endParaRPr lang="zh-CN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3.</a:t>
          </a:r>
          <a:r>
            <a:rPr lang="zh-CN" altLang="en-US" sz="3000" kern="1200" dirty="0"/>
            <a:t>数论</a:t>
          </a:r>
          <a:endParaRPr lang="zh-CN" sz="3000" kern="1200" dirty="0"/>
        </a:p>
      </dsp:txBody>
      <dsp:txXfrm rot="-5400000">
        <a:off x="2079346" y="423833"/>
        <a:ext cx="3577581" cy="2200334"/>
      </dsp:txXfrm>
    </dsp:sp>
    <dsp:sp modelId="{074AB1FD-F9E8-4A18-A888-E8C772F19C75}">
      <dsp:nvSpPr>
        <dsp:cNvPr id="0" name=""/>
        <dsp:cNvSpPr/>
      </dsp:nvSpPr>
      <dsp:spPr>
        <a:xfrm>
          <a:off x="0" y="0"/>
          <a:ext cx="2079345" cy="304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递推的扩展</a:t>
          </a:r>
        </a:p>
      </dsp:txBody>
      <dsp:txXfrm>
        <a:off x="101505" y="101505"/>
        <a:ext cx="1876335" cy="2844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E705B-878C-45C0-8990-329DA782D3B5}">
      <dsp:nvSpPr>
        <dsp:cNvPr id="0" name=""/>
        <dsp:cNvSpPr/>
      </dsp:nvSpPr>
      <dsp:spPr>
        <a:xfrm rot="5400000">
          <a:off x="2689135" y="-324307"/>
          <a:ext cx="2438400" cy="36966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1.</a:t>
          </a:r>
          <a:r>
            <a:rPr lang="zh-CN" altLang="en-US" sz="3100" kern="1200" dirty="0"/>
            <a:t>多维前缀和</a:t>
          </a:r>
          <a:endParaRPr lang="zh-CN" sz="3100" b="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2.</a:t>
          </a:r>
          <a:r>
            <a:rPr lang="zh-CN" altLang="en-US" sz="3100" kern="1200" dirty="0"/>
            <a:t>树上差分</a:t>
          </a:r>
          <a:endParaRPr lang="zh-CN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3.</a:t>
          </a:r>
          <a:r>
            <a:rPr lang="zh-CN" altLang="en-US" sz="3100" kern="1200" dirty="0"/>
            <a:t>边差分</a:t>
          </a:r>
          <a:endParaRPr lang="zh-CN" sz="3100" kern="1200" dirty="0"/>
        </a:p>
      </dsp:txBody>
      <dsp:txXfrm rot="-5400000">
        <a:off x="2060029" y="423833"/>
        <a:ext cx="3577581" cy="2200334"/>
      </dsp:txXfrm>
    </dsp:sp>
    <dsp:sp modelId="{074AB1FD-F9E8-4A18-A888-E8C772F19C75}">
      <dsp:nvSpPr>
        <dsp:cNvPr id="0" name=""/>
        <dsp:cNvSpPr/>
      </dsp:nvSpPr>
      <dsp:spPr>
        <a:xfrm>
          <a:off x="0" y="0"/>
          <a:ext cx="2079345" cy="304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前缀和的 扩展</a:t>
          </a:r>
        </a:p>
      </dsp:txBody>
      <dsp:txXfrm>
        <a:off x="101505" y="101505"/>
        <a:ext cx="1876335" cy="2844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98985F2-B0EE-49FF-A67A-5778A22620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05AAD6-7A51-4CBD-B594-C502C2C5D0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4DCF8-B895-467E-9F41-973E4A2E9A55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A96BDE-73CC-437A-A7A6-3A647AB356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8B97B2-687E-4735-A4DD-5F5F28CB0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59BE7-29E9-4E01-9A45-03CAADF74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8B8AF-B0E6-44E4-BA59-035E030CBB19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951FB-FC33-454D-96F9-3C4F9B466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951FB-FC33-454D-96F9-3C4F9B46618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17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951FB-FC33-454D-96F9-3C4F9B46618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2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07964142-33B7-467E-AEFF-3AB745848130}"/>
              </a:ext>
            </a:extLst>
          </p:cNvPr>
          <p:cNvSpPr/>
          <p:nvPr userDrawn="1"/>
        </p:nvSpPr>
        <p:spPr>
          <a:xfrm>
            <a:off x="0" y="1447025"/>
            <a:ext cx="12192000" cy="35067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C8121C7-D416-47B1-A8B7-A14537155E2F}"/>
              </a:ext>
            </a:extLst>
          </p:cNvPr>
          <p:cNvSpPr/>
          <p:nvPr userDrawn="1"/>
        </p:nvSpPr>
        <p:spPr>
          <a:xfrm>
            <a:off x="1102354" y="1184038"/>
            <a:ext cx="9987292" cy="4107884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182D34D-06FB-4F4E-B7EA-3A1DAF5A792C}"/>
              </a:ext>
            </a:extLst>
          </p:cNvPr>
          <p:cNvGrpSpPr/>
          <p:nvPr userDrawn="1"/>
        </p:nvGrpSpPr>
        <p:grpSpPr>
          <a:xfrm>
            <a:off x="695326" y="939802"/>
            <a:ext cx="10671175" cy="4797041"/>
            <a:chOff x="2929531" y="3086100"/>
            <a:chExt cx="2205606" cy="1861778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E377ECFB-6F76-426A-AADD-CB2537372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9531" y="4775200"/>
              <a:ext cx="2205606" cy="202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CEC28384-04A8-4C39-AF8E-297519CFC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3659" y="3086100"/>
              <a:ext cx="0" cy="1861778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椭圆 49">
            <a:extLst>
              <a:ext uri="{FF2B5EF4-FFF2-40B4-BE49-F238E27FC236}">
                <a16:creationId xmlns:a16="http://schemas.microsoft.com/office/drawing/2014/main" id="{E1F9C981-489B-4A01-8653-6B8BC7B26660}"/>
              </a:ext>
            </a:extLst>
          </p:cNvPr>
          <p:cNvSpPr/>
          <p:nvPr userDrawn="1"/>
        </p:nvSpPr>
        <p:spPr>
          <a:xfrm>
            <a:off x="10110788" y="4300100"/>
            <a:ext cx="976312" cy="976312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BFCE53FB-BD09-409C-B40F-19B7593A2E29}"/>
              </a:ext>
            </a:extLst>
          </p:cNvPr>
          <p:cNvSpPr/>
          <p:nvPr userDrawn="1"/>
        </p:nvSpPr>
        <p:spPr>
          <a:xfrm>
            <a:off x="1590546" y="1213596"/>
            <a:ext cx="2124691" cy="4056465"/>
          </a:xfrm>
          <a:custGeom>
            <a:avLst/>
            <a:gdLst/>
            <a:ahLst/>
            <a:cxnLst/>
            <a:rect l="l" t="t" r="r" b="b"/>
            <a:pathLst>
              <a:path w="2154546" h="4107884">
                <a:moveTo>
                  <a:pt x="0" y="3429723"/>
                </a:moveTo>
                <a:lnTo>
                  <a:pt x="2154546" y="3429723"/>
                </a:lnTo>
                <a:lnTo>
                  <a:pt x="2154546" y="3846623"/>
                </a:lnTo>
                <a:lnTo>
                  <a:pt x="612740" y="3846623"/>
                </a:lnTo>
                <a:cubicBezTo>
                  <a:pt x="683954" y="3922783"/>
                  <a:pt x="745896" y="4005742"/>
                  <a:pt x="798564" y="4095502"/>
                </a:cubicBezTo>
                <a:lnTo>
                  <a:pt x="804948" y="4107884"/>
                </a:lnTo>
                <a:lnTo>
                  <a:pt x="400398" y="4107884"/>
                </a:lnTo>
                <a:lnTo>
                  <a:pt x="347912" y="4030593"/>
                </a:lnTo>
                <a:cubicBezTo>
                  <a:pt x="248508" y="3903001"/>
                  <a:pt x="132538" y="3815467"/>
                  <a:pt x="0" y="3767991"/>
                </a:cubicBezTo>
                <a:close/>
                <a:moveTo>
                  <a:pt x="915400" y="1292774"/>
                </a:moveTo>
                <a:lnTo>
                  <a:pt x="1305595" y="1292774"/>
                </a:lnTo>
                <a:lnTo>
                  <a:pt x="1305595" y="1863972"/>
                </a:lnTo>
                <a:lnTo>
                  <a:pt x="1870858" y="1863972"/>
                </a:lnTo>
                <a:lnTo>
                  <a:pt x="1870858" y="2243781"/>
                </a:lnTo>
                <a:lnTo>
                  <a:pt x="1305595" y="2243781"/>
                </a:lnTo>
                <a:lnTo>
                  <a:pt x="1305595" y="2813496"/>
                </a:lnTo>
                <a:lnTo>
                  <a:pt x="915400" y="2813496"/>
                </a:lnTo>
                <a:lnTo>
                  <a:pt x="915400" y="2243781"/>
                </a:lnTo>
                <a:lnTo>
                  <a:pt x="350137" y="2243781"/>
                </a:lnTo>
                <a:lnTo>
                  <a:pt x="350137" y="1863972"/>
                </a:lnTo>
                <a:lnTo>
                  <a:pt x="915400" y="1863972"/>
                </a:lnTo>
                <a:close/>
                <a:moveTo>
                  <a:pt x="0" y="0"/>
                </a:moveTo>
                <a:lnTo>
                  <a:pt x="2154546" y="0"/>
                </a:lnTo>
                <a:lnTo>
                  <a:pt x="2154546" y="389048"/>
                </a:lnTo>
                <a:lnTo>
                  <a:pt x="612740" y="389048"/>
                </a:lnTo>
                <a:cubicBezTo>
                  <a:pt x="755168" y="541367"/>
                  <a:pt x="860506" y="720887"/>
                  <a:pt x="928753" y="927606"/>
                </a:cubicBezTo>
                <a:lnTo>
                  <a:pt x="550427" y="927606"/>
                </a:lnTo>
                <a:cubicBezTo>
                  <a:pt x="514820" y="818806"/>
                  <a:pt x="447315" y="700610"/>
                  <a:pt x="347912" y="573018"/>
                </a:cubicBezTo>
                <a:cubicBezTo>
                  <a:pt x="248508" y="445426"/>
                  <a:pt x="132538" y="357892"/>
                  <a:pt x="0" y="31041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49C537B8-CD35-4A25-80E6-DCA30843BC4D}"/>
              </a:ext>
            </a:extLst>
          </p:cNvPr>
          <p:cNvSpPr/>
          <p:nvPr userDrawn="1"/>
        </p:nvSpPr>
        <p:spPr>
          <a:xfrm>
            <a:off x="1104899" y="1219947"/>
            <a:ext cx="9771643" cy="3960904"/>
          </a:xfrm>
          <a:custGeom>
            <a:avLst/>
            <a:gdLst>
              <a:gd name="connsiteX0" fmla="*/ 0 w 9935161"/>
              <a:gd name="connsiteY0" fmla="*/ 3962400 h 4011416"/>
              <a:gd name="connsiteX1" fmla="*/ 8496300 w 9935161"/>
              <a:gd name="connsiteY1" fmla="*/ 3454400 h 4011416"/>
              <a:gd name="connsiteX2" fmla="*/ 9855200 w 9935161"/>
              <a:gd name="connsiteY2" fmla="*/ 0 h 4011416"/>
              <a:gd name="connsiteX0" fmla="*/ 0 w 9855200"/>
              <a:gd name="connsiteY0" fmla="*/ 3962400 h 3962400"/>
              <a:gd name="connsiteX1" fmla="*/ 9855200 w 9855200"/>
              <a:gd name="connsiteY1" fmla="*/ 0 h 3962400"/>
              <a:gd name="connsiteX0" fmla="*/ 0 w 9791700"/>
              <a:gd name="connsiteY0" fmla="*/ 3949700 h 3949700"/>
              <a:gd name="connsiteX1" fmla="*/ 9791700 w 9791700"/>
              <a:gd name="connsiteY1" fmla="*/ 0 h 3949700"/>
              <a:gd name="connsiteX0" fmla="*/ 0 w 9791700"/>
              <a:gd name="connsiteY0" fmla="*/ 3949700 h 3949700"/>
              <a:gd name="connsiteX1" fmla="*/ 9791700 w 9791700"/>
              <a:gd name="connsiteY1" fmla="*/ 0 h 3949700"/>
              <a:gd name="connsiteX0" fmla="*/ 0 w 9791700"/>
              <a:gd name="connsiteY0" fmla="*/ 3949700 h 3970332"/>
              <a:gd name="connsiteX1" fmla="*/ 9791700 w 9791700"/>
              <a:gd name="connsiteY1" fmla="*/ 0 h 3970332"/>
              <a:gd name="connsiteX0" fmla="*/ 0 w 9791700"/>
              <a:gd name="connsiteY0" fmla="*/ 3949700 h 3961813"/>
              <a:gd name="connsiteX1" fmla="*/ 9791700 w 9791700"/>
              <a:gd name="connsiteY1" fmla="*/ 0 h 3961813"/>
              <a:gd name="connsiteX0" fmla="*/ 0 w 9791700"/>
              <a:gd name="connsiteY0" fmla="*/ 3949700 h 3953007"/>
              <a:gd name="connsiteX1" fmla="*/ 9791700 w 9791700"/>
              <a:gd name="connsiteY1" fmla="*/ 0 h 3953007"/>
              <a:gd name="connsiteX0" fmla="*/ 0 w 9791700"/>
              <a:gd name="connsiteY0" fmla="*/ 3949700 h 3951480"/>
              <a:gd name="connsiteX1" fmla="*/ 9791700 w 9791700"/>
              <a:gd name="connsiteY1" fmla="*/ 0 h 3951480"/>
              <a:gd name="connsiteX0" fmla="*/ 0 w 9791700"/>
              <a:gd name="connsiteY0" fmla="*/ 3949700 h 3949746"/>
              <a:gd name="connsiteX1" fmla="*/ 9791700 w 9791700"/>
              <a:gd name="connsiteY1" fmla="*/ 0 h 3949746"/>
              <a:gd name="connsiteX0" fmla="*/ 0 w 9791700"/>
              <a:gd name="connsiteY0" fmla="*/ 3949700 h 3960904"/>
              <a:gd name="connsiteX1" fmla="*/ 9791700 w 9791700"/>
              <a:gd name="connsiteY1" fmla="*/ 0 h 3960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91700" h="3960904">
                <a:moveTo>
                  <a:pt x="0" y="3949700"/>
                </a:moveTo>
                <a:cubicBezTo>
                  <a:pt x="9588500" y="3953933"/>
                  <a:pt x="9753600" y="4351867"/>
                  <a:pt x="9791700" y="0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80AA47DB-97C9-4F97-A4A7-ECCCE6D820A1}"/>
              </a:ext>
            </a:extLst>
          </p:cNvPr>
          <p:cNvSpPr/>
          <p:nvPr userDrawn="1"/>
        </p:nvSpPr>
        <p:spPr>
          <a:xfrm>
            <a:off x="3013658" y="3250098"/>
            <a:ext cx="6164684" cy="29934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56">
            <a:extLst>
              <a:ext uri="{FF2B5EF4-FFF2-40B4-BE49-F238E27FC236}">
                <a16:creationId xmlns:a16="http://schemas.microsoft.com/office/drawing/2014/main" id="{178A48F4-B2F8-439F-BA0C-4EF5636D7B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0669" y="2566443"/>
            <a:ext cx="8510663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7200" b="1" spc="600" dirty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en-US" altLang="zh-CN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《</a:t>
            </a:r>
            <a:r>
              <a:rPr lang="zh-CN" altLang="en-US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数学课件模板</a:t>
            </a:r>
            <a:r>
              <a:rPr lang="en-US" altLang="zh-CN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》</a:t>
            </a:r>
            <a:endParaRPr lang="zh-CN" altLang="en-US">
              <a:gradFill>
                <a:gsLst>
                  <a:gs pos="0">
                    <a:schemeClr val="accent1">
                      <a:lumMod val="30000"/>
                    </a:schemeClr>
                  </a:gs>
                  <a:gs pos="100000">
                    <a:schemeClr val="accent1">
                      <a:lumMod val="30000"/>
                    </a:schemeClr>
                  </a:gs>
                </a:gsLst>
                <a:lin ang="5400000" scaled="1"/>
              </a:gradFill>
              <a:effectLst/>
            </a:endParaRPr>
          </a:p>
        </p:txBody>
      </p:sp>
      <p:sp>
        <p:nvSpPr>
          <p:cNvPr id="59" name="文本占位符 56">
            <a:extLst>
              <a:ext uri="{FF2B5EF4-FFF2-40B4-BE49-F238E27FC236}">
                <a16:creationId xmlns:a16="http://schemas.microsoft.com/office/drawing/2014/main" id="{BBCBC643-8B2C-4BB0-B717-CF17EBBD6A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2474" y="4315691"/>
            <a:ext cx="138595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 algn="ctr"/>
            <a:r>
              <a:rPr lang="en-US" altLang="zh-CN" err="1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OfficePLUS</a:t>
            </a:r>
            <a:endParaRPr lang="zh-CN" altLang="en-US">
              <a:gradFill>
                <a:gsLst>
                  <a:gs pos="0">
                    <a:schemeClr val="accent1">
                      <a:lumMod val="30000"/>
                    </a:schemeClr>
                  </a:gs>
                  <a:gs pos="100000">
                    <a:schemeClr val="accent1">
                      <a:lumMod val="30000"/>
                    </a:schemeClr>
                  </a:gs>
                </a:gsLst>
                <a:lin ang="5400000" scaled="1"/>
              </a:gradFill>
              <a:effectLst/>
            </a:endParaRPr>
          </a:p>
        </p:txBody>
      </p:sp>
      <p:sp>
        <p:nvSpPr>
          <p:cNvPr id="14" name="文本占位符 56">
            <a:extLst>
              <a:ext uri="{FF2B5EF4-FFF2-40B4-BE49-F238E27FC236}">
                <a16:creationId xmlns:a16="http://schemas.microsoft.com/office/drawing/2014/main" id="{7BD7E013-EB32-4E5B-811F-FEE20F9D8E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31633" y="1990751"/>
            <a:ext cx="192873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zh-CN" altLang="en-US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第一单元</a:t>
            </a:r>
          </a:p>
        </p:txBody>
      </p:sp>
    </p:spTree>
    <p:extLst>
      <p:ext uri="{BB962C8B-B14F-4D97-AF65-F5344CB8AC3E}">
        <p14:creationId xmlns:p14="http://schemas.microsoft.com/office/powerpoint/2010/main" val="283552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0A5C785-0B4D-4701-8B19-B2A3C25FCC1E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defRPr/>
            </a:pP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>
                <a:solidFill>
                  <a:prstClr val="black">
                    <a:lumMod val="75000"/>
                    <a:lumOff val="25000"/>
                  </a:prstClr>
                </a:solidFill>
                <a:latin typeface="Segoe UI Light"/>
                <a:ea typeface="微软雅黑"/>
                <a:cs typeface="Segoe UI Light"/>
              </a:rPr>
              <a:t> 3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AC89CE7-0C5C-42D4-AE5E-617FBFD9C454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defRPr/>
            </a:pPr>
            <a:r>
              <a:rPr kumimoji="1"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62D1561-9EFE-4231-B743-7DC29EFA339E}"/>
              </a:ext>
            </a:extLst>
          </p:cNvPr>
          <p:cNvSpPr txBox="1"/>
          <p:nvPr userDrawn="1"/>
        </p:nvSpPr>
        <p:spPr>
          <a:xfrm>
            <a:off x="431800" y="11742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设计规范</a:t>
            </a:r>
            <a:endParaRPr lang="en-US" sz="3200" b="1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EA627A3-836F-4700-8F1A-A4CCA0A60DF9}"/>
              </a:ext>
            </a:extLst>
          </p:cNvPr>
          <p:cNvSpPr txBox="1"/>
          <p:nvPr userDrawn="1"/>
        </p:nvSpPr>
        <p:spPr>
          <a:xfrm>
            <a:off x="432118" y="2593304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正文字体：  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18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号微软雅黑  黑色淡色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25%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08E81C5-D088-430B-A4E4-8F19229991FF}"/>
              </a:ext>
            </a:extLst>
          </p:cNvPr>
          <p:cNvSpPr txBox="1"/>
          <p:nvPr userDrawn="1"/>
        </p:nvSpPr>
        <p:spPr>
          <a:xfrm>
            <a:off x="432118" y="3440104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小标题字体：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24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号微软雅黑  黑色淡色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25%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E4E4BD3-172A-4236-82BB-B78AF2D2216D}"/>
              </a:ext>
            </a:extLst>
          </p:cNvPr>
          <p:cNvSpPr txBox="1"/>
          <p:nvPr userDrawn="1"/>
        </p:nvSpPr>
        <p:spPr>
          <a:xfrm>
            <a:off x="432118" y="3016704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大标题字体：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28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号微软雅黑  黑色淡色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25%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88EEC7-3733-4804-83AB-533F921F6508}"/>
              </a:ext>
            </a:extLst>
          </p:cNvPr>
          <p:cNvSpPr txBox="1"/>
          <p:nvPr userDrawn="1"/>
        </p:nvSpPr>
        <p:spPr>
          <a:xfrm>
            <a:off x="432118" y="386350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间距：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1.3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Arial"/>
              <a:ea typeface="微软雅黑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3977316-8B3F-453F-9BE6-40B4E6C72CBA}"/>
              </a:ext>
            </a:extLst>
          </p:cNvPr>
          <p:cNvCxnSpPr>
            <a:cxnSpLocks/>
          </p:cNvCxnSpPr>
          <p:nvPr userDrawn="1"/>
        </p:nvCxnSpPr>
        <p:spPr>
          <a:xfrm flipH="1">
            <a:off x="9310390" y="3615795"/>
            <a:ext cx="1929130" cy="1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dash"/>
            <a:miter lim="800000"/>
          </a:ln>
          <a:effectLst/>
        </p:spPr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3A2EAF0-803F-4A52-8C31-C94B3D72BFA6}"/>
              </a:ext>
            </a:extLst>
          </p:cNvPr>
          <p:cNvSpPr txBox="1"/>
          <p:nvPr userDrawn="1"/>
        </p:nvSpPr>
        <p:spPr>
          <a:xfrm>
            <a:off x="6800853" y="1996509"/>
            <a:ext cx="1338828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统一</a:t>
            </a: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规范：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FAB58E-7A91-487C-83A3-A66B291DE477}"/>
              </a:ext>
            </a:extLst>
          </p:cNvPr>
          <p:cNvSpPr txBox="1"/>
          <p:nvPr userDrawn="1"/>
        </p:nvSpPr>
        <p:spPr>
          <a:xfrm>
            <a:off x="6800853" y="2506328"/>
            <a:ext cx="3544560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1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、序号之后的点，配色为主色。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694F677-9C24-411D-8380-C672217050E3}"/>
              </a:ext>
            </a:extLst>
          </p:cNvPr>
          <p:cNvSpPr txBox="1"/>
          <p:nvPr userDrawn="1"/>
        </p:nvSpPr>
        <p:spPr>
          <a:xfrm>
            <a:off x="6804660" y="2972992"/>
            <a:ext cx="3313728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2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、强调色红色，透明度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50%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A2858AE-5572-4FBF-8477-6C5B772693C6}"/>
              </a:ext>
            </a:extLst>
          </p:cNvPr>
          <p:cNvSpPr txBox="1"/>
          <p:nvPr userDrawn="1"/>
        </p:nvSpPr>
        <p:spPr>
          <a:xfrm>
            <a:off x="6800853" y="3383883"/>
            <a:ext cx="2621230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3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、使用虚线分割页面：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C397A16-1430-41FE-BC84-1366D0A0CC24}"/>
              </a:ext>
            </a:extLst>
          </p:cNvPr>
          <p:cNvSpPr txBox="1"/>
          <p:nvPr userDrawn="1"/>
        </p:nvSpPr>
        <p:spPr>
          <a:xfrm>
            <a:off x="432118" y="1996509"/>
            <a:ext cx="877163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字体：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B027B10-4017-4561-980E-0BEA6E4B9A74}"/>
              </a:ext>
            </a:extLst>
          </p:cNvPr>
          <p:cNvSpPr txBox="1"/>
          <p:nvPr userDrawn="1"/>
        </p:nvSpPr>
        <p:spPr>
          <a:xfrm>
            <a:off x="432118" y="4560339"/>
            <a:ext cx="877163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配色：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356C670-D571-4311-BFF2-1D1819E029C2}"/>
              </a:ext>
            </a:extLst>
          </p:cNvPr>
          <p:cNvCxnSpPr>
            <a:cxnSpLocks/>
          </p:cNvCxnSpPr>
          <p:nvPr userDrawn="1"/>
        </p:nvCxnSpPr>
        <p:spPr>
          <a:xfrm>
            <a:off x="9931677" y="3207868"/>
            <a:ext cx="373421" cy="0"/>
          </a:xfrm>
          <a:prstGeom prst="line">
            <a:avLst/>
          </a:prstGeom>
          <a:noFill/>
          <a:ln w="127000" cap="flat" cmpd="sng" algn="ctr">
            <a:solidFill>
              <a:srgbClr val="FF9999">
                <a:alpha val="50000"/>
              </a:srgbClr>
            </a:solidFill>
            <a:prstDash val="solid"/>
            <a:miter lim="800000"/>
          </a:ln>
          <a:effectLst/>
        </p:spPr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24BFA55-D090-442C-B1D9-1FC0C862D8B2}"/>
              </a:ext>
            </a:extLst>
          </p:cNvPr>
          <p:cNvSpPr/>
          <p:nvPr userDrawn="1"/>
        </p:nvSpPr>
        <p:spPr>
          <a:xfrm>
            <a:off x="533420" y="5155446"/>
            <a:ext cx="1316362" cy="528320"/>
          </a:xfrm>
          <a:prstGeom prst="rect">
            <a:avLst/>
          </a:prstGeom>
          <a:solidFill>
            <a:srgbClr val="3175F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9D9219-75B4-4561-A2A4-56036C63485A}"/>
              </a:ext>
            </a:extLst>
          </p:cNvPr>
          <p:cNvSpPr/>
          <p:nvPr userDrawn="1"/>
        </p:nvSpPr>
        <p:spPr>
          <a:xfrm>
            <a:off x="1849782" y="5155446"/>
            <a:ext cx="644518" cy="528320"/>
          </a:xfrm>
          <a:prstGeom prst="rect">
            <a:avLst/>
          </a:prstGeom>
          <a:solidFill>
            <a:srgbClr val="F8CA4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6651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41F7C1BD-D214-4CA0-9FB3-E8AA58CF4AE1}"/>
              </a:ext>
            </a:extLst>
          </p:cNvPr>
          <p:cNvSpPr/>
          <p:nvPr userDrawn="1"/>
        </p:nvSpPr>
        <p:spPr>
          <a:xfrm>
            <a:off x="0" y="1439776"/>
            <a:ext cx="12192000" cy="3978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5C5FAF-E8A2-42B3-88AE-B239D8A52549}"/>
              </a:ext>
            </a:extLst>
          </p:cNvPr>
          <p:cNvSpPr txBox="1"/>
          <p:nvPr userDrawn="1"/>
        </p:nvSpPr>
        <p:spPr>
          <a:xfrm>
            <a:off x="5243006" y="1853711"/>
            <a:ext cx="18774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 useBgFill="1">
        <p:nvSpPr>
          <p:cNvPr id="17" name="矩形 16">
            <a:extLst>
              <a:ext uri="{FF2B5EF4-FFF2-40B4-BE49-F238E27FC236}">
                <a16:creationId xmlns:a16="http://schemas.microsoft.com/office/drawing/2014/main" id="{C9628C7F-9111-4900-B0D0-236C708F0483}"/>
              </a:ext>
            </a:extLst>
          </p:cNvPr>
          <p:cNvSpPr/>
          <p:nvPr userDrawn="1"/>
        </p:nvSpPr>
        <p:spPr>
          <a:xfrm>
            <a:off x="1276250" y="3688251"/>
            <a:ext cx="1838425" cy="729489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DA8EE9-9DFC-4BE9-A29F-9AA64E75BD40}"/>
              </a:ext>
            </a:extLst>
          </p:cNvPr>
          <p:cNvSpPr/>
          <p:nvPr userDrawn="1"/>
        </p:nvSpPr>
        <p:spPr>
          <a:xfrm>
            <a:off x="1446581" y="3700984"/>
            <a:ext cx="1497759" cy="637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A3A25CA-7D23-4286-8A50-397A70487398}"/>
              </a:ext>
            </a:extLst>
          </p:cNvPr>
          <p:cNvSpPr/>
          <p:nvPr userDrawn="1"/>
        </p:nvSpPr>
        <p:spPr>
          <a:xfrm>
            <a:off x="2037120" y="3559513"/>
            <a:ext cx="316683" cy="2574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5" name="矩形 24">
            <a:extLst>
              <a:ext uri="{FF2B5EF4-FFF2-40B4-BE49-F238E27FC236}">
                <a16:creationId xmlns:a16="http://schemas.microsoft.com/office/drawing/2014/main" id="{F01F0599-0F46-4326-BEFE-6C4771EFA808}"/>
              </a:ext>
            </a:extLst>
          </p:cNvPr>
          <p:cNvSpPr/>
          <p:nvPr userDrawn="1"/>
        </p:nvSpPr>
        <p:spPr>
          <a:xfrm>
            <a:off x="3889275" y="3688251"/>
            <a:ext cx="1838425" cy="729489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3EEE67A-3F8C-4D3C-A561-08DC84ED66F1}"/>
              </a:ext>
            </a:extLst>
          </p:cNvPr>
          <p:cNvSpPr/>
          <p:nvPr userDrawn="1"/>
        </p:nvSpPr>
        <p:spPr>
          <a:xfrm>
            <a:off x="4059606" y="3700984"/>
            <a:ext cx="1497759" cy="637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39D4FC6-3E53-436D-9167-80E321118B25}"/>
              </a:ext>
            </a:extLst>
          </p:cNvPr>
          <p:cNvSpPr/>
          <p:nvPr userDrawn="1"/>
        </p:nvSpPr>
        <p:spPr>
          <a:xfrm>
            <a:off x="4650145" y="3559513"/>
            <a:ext cx="316683" cy="2574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9" name="矩形 28">
            <a:extLst>
              <a:ext uri="{FF2B5EF4-FFF2-40B4-BE49-F238E27FC236}">
                <a16:creationId xmlns:a16="http://schemas.microsoft.com/office/drawing/2014/main" id="{422D0575-BF36-4D4C-BC6F-79FEADE96870}"/>
              </a:ext>
            </a:extLst>
          </p:cNvPr>
          <p:cNvSpPr/>
          <p:nvPr userDrawn="1"/>
        </p:nvSpPr>
        <p:spPr>
          <a:xfrm>
            <a:off x="6502300" y="3688251"/>
            <a:ext cx="1838425" cy="729489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50F1DE-3140-4020-81EC-A49D0C31EA36}"/>
              </a:ext>
            </a:extLst>
          </p:cNvPr>
          <p:cNvSpPr/>
          <p:nvPr userDrawn="1"/>
        </p:nvSpPr>
        <p:spPr>
          <a:xfrm>
            <a:off x="6672631" y="3700984"/>
            <a:ext cx="1497759" cy="637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FBAE872-0D1C-4DA9-8738-F3AD01B3B8F9}"/>
              </a:ext>
            </a:extLst>
          </p:cNvPr>
          <p:cNvSpPr/>
          <p:nvPr userDrawn="1"/>
        </p:nvSpPr>
        <p:spPr>
          <a:xfrm>
            <a:off x="7263170" y="3559513"/>
            <a:ext cx="316683" cy="2574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3" name="矩形 32">
            <a:extLst>
              <a:ext uri="{FF2B5EF4-FFF2-40B4-BE49-F238E27FC236}">
                <a16:creationId xmlns:a16="http://schemas.microsoft.com/office/drawing/2014/main" id="{7D976387-D273-4353-A3AA-8404919035A2}"/>
              </a:ext>
            </a:extLst>
          </p:cNvPr>
          <p:cNvSpPr/>
          <p:nvPr userDrawn="1"/>
        </p:nvSpPr>
        <p:spPr>
          <a:xfrm>
            <a:off x="9115325" y="3688251"/>
            <a:ext cx="1838425" cy="729489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28595E2-5D29-4291-AF67-0303E760D054}"/>
              </a:ext>
            </a:extLst>
          </p:cNvPr>
          <p:cNvSpPr/>
          <p:nvPr userDrawn="1"/>
        </p:nvSpPr>
        <p:spPr>
          <a:xfrm>
            <a:off x="9285656" y="3700984"/>
            <a:ext cx="1497759" cy="637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5F829C4-E745-4389-A2BF-BE4A9C56A716}"/>
              </a:ext>
            </a:extLst>
          </p:cNvPr>
          <p:cNvSpPr/>
          <p:nvPr userDrawn="1"/>
        </p:nvSpPr>
        <p:spPr>
          <a:xfrm>
            <a:off x="9876195" y="3559513"/>
            <a:ext cx="316683" cy="2574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4CEFFF2-E41B-4B4F-A4D9-330986AA4AEA}"/>
              </a:ext>
            </a:extLst>
          </p:cNvPr>
          <p:cNvGrpSpPr/>
          <p:nvPr userDrawn="1"/>
        </p:nvGrpSpPr>
        <p:grpSpPr>
          <a:xfrm rot="1312566">
            <a:off x="4701061" y="3564774"/>
            <a:ext cx="243146" cy="246954"/>
            <a:chOff x="844463" y="5624427"/>
            <a:chExt cx="566220" cy="575088"/>
          </a:xfrm>
        </p:grpSpPr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02201451-1B55-403D-918D-6C78DE6E22A7}"/>
                </a:ext>
              </a:extLst>
            </p:cNvPr>
            <p:cNvSpPr/>
            <p:nvPr/>
          </p:nvSpPr>
          <p:spPr>
            <a:xfrm>
              <a:off x="1053884" y="5656580"/>
              <a:ext cx="20050" cy="20050"/>
            </a:xfrm>
            <a:custGeom>
              <a:avLst/>
              <a:gdLst>
                <a:gd name="connsiteX0" fmla="*/ 0 w 46508"/>
                <a:gd name="connsiteY0" fmla="*/ 0 h 46508"/>
                <a:gd name="connsiteX1" fmla="*/ 47625 w 46508"/>
                <a:gd name="connsiteY1" fmla="*/ 0 h 46508"/>
                <a:gd name="connsiteX2" fmla="*/ 47625 w 46508"/>
                <a:gd name="connsiteY2" fmla="*/ 47625 h 46508"/>
                <a:gd name="connsiteX3" fmla="*/ 0 w 46508"/>
                <a:gd name="connsiteY3" fmla="*/ 47625 h 4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8" h="46508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13BF4481-424E-4264-A12A-96113CE01741}"/>
                </a:ext>
              </a:extLst>
            </p:cNvPr>
            <p:cNvSpPr/>
            <p:nvPr/>
          </p:nvSpPr>
          <p:spPr>
            <a:xfrm>
              <a:off x="851033" y="5631942"/>
              <a:ext cx="475593" cy="560605"/>
            </a:xfrm>
            <a:custGeom>
              <a:avLst/>
              <a:gdLst>
                <a:gd name="connsiteX0" fmla="*/ 1007745 w 1103188"/>
                <a:gd name="connsiteY0" fmla="*/ 1242060 h 1300385"/>
                <a:gd name="connsiteX1" fmla="*/ 1026795 w 1103188"/>
                <a:gd name="connsiteY1" fmla="*/ 1030605 h 1300385"/>
                <a:gd name="connsiteX2" fmla="*/ 1104900 w 1103188"/>
                <a:gd name="connsiteY2" fmla="*/ 1011555 h 1300385"/>
                <a:gd name="connsiteX3" fmla="*/ 1104900 w 1103188"/>
                <a:gd name="connsiteY3" fmla="*/ 0 h 1300385"/>
                <a:gd name="connsiteX4" fmla="*/ 89535 w 1103188"/>
                <a:gd name="connsiteY4" fmla="*/ 0 h 1300385"/>
                <a:gd name="connsiteX5" fmla="*/ 100965 w 1103188"/>
                <a:gd name="connsiteY5" fmla="*/ 11430 h 1300385"/>
                <a:gd name="connsiteX6" fmla="*/ 11430 w 1103188"/>
                <a:gd name="connsiteY6" fmla="*/ 100965 h 1300385"/>
                <a:gd name="connsiteX7" fmla="*/ 0 w 1103188"/>
                <a:gd name="connsiteY7" fmla="*/ 89535 h 1300385"/>
                <a:gd name="connsiteX8" fmla="*/ 0 w 1103188"/>
                <a:gd name="connsiteY8" fmla="*/ 1211580 h 1300385"/>
                <a:gd name="connsiteX9" fmla="*/ 9525 w 1103188"/>
                <a:gd name="connsiteY9" fmla="*/ 1202055 h 1300385"/>
                <a:gd name="connsiteX10" fmla="*/ 99060 w 1103188"/>
                <a:gd name="connsiteY10" fmla="*/ 1291590 h 1300385"/>
                <a:gd name="connsiteX11" fmla="*/ 89535 w 1103188"/>
                <a:gd name="connsiteY11" fmla="*/ 1301115 h 1300385"/>
                <a:gd name="connsiteX12" fmla="*/ 1104900 w 1103188"/>
                <a:gd name="connsiteY12" fmla="*/ 1301115 h 1300385"/>
                <a:gd name="connsiteX13" fmla="*/ 1104900 w 1103188"/>
                <a:gd name="connsiteY13" fmla="*/ 1280160 h 130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3188" h="1300385">
                  <a:moveTo>
                    <a:pt x="1007745" y="1242060"/>
                  </a:moveTo>
                  <a:lnTo>
                    <a:pt x="1026795" y="1030605"/>
                  </a:lnTo>
                  <a:lnTo>
                    <a:pt x="1104900" y="1011555"/>
                  </a:lnTo>
                  <a:lnTo>
                    <a:pt x="1104900" y="0"/>
                  </a:lnTo>
                  <a:lnTo>
                    <a:pt x="89535" y="0"/>
                  </a:lnTo>
                  <a:lnTo>
                    <a:pt x="100965" y="11430"/>
                  </a:lnTo>
                  <a:lnTo>
                    <a:pt x="11430" y="100965"/>
                  </a:lnTo>
                  <a:lnTo>
                    <a:pt x="0" y="89535"/>
                  </a:lnTo>
                  <a:lnTo>
                    <a:pt x="0" y="1211580"/>
                  </a:lnTo>
                  <a:lnTo>
                    <a:pt x="9525" y="1202055"/>
                  </a:lnTo>
                  <a:lnTo>
                    <a:pt x="99060" y="1291590"/>
                  </a:lnTo>
                  <a:lnTo>
                    <a:pt x="89535" y="1301115"/>
                  </a:lnTo>
                  <a:lnTo>
                    <a:pt x="1104900" y="1301115"/>
                  </a:lnTo>
                  <a:lnTo>
                    <a:pt x="1104900" y="1280160"/>
                  </a:lnTo>
                  <a:close/>
                </a:path>
              </a:pathLst>
            </a:custGeom>
            <a:solidFill>
              <a:srgbClr val="FFFFFF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F3410003-39A8-4671-B771-45FF22D8C6B9}"/>
                </a:ext>
              </a:extLst>
            </p:cNvPr>
            <p:cNvSpPr/>
            <p:nvPr/>
          </p:nvSpPr>
          <p:spPr>
            <a:xfrm>
              <a:off x="905236" y="5643440"/>
              <a:ext cx="368925" cy="373737"/>
            </a:xfrm>
            <a:custGeom>
              <a:avLst/>
              <a:gdLst>
                <a:gd name="connsiteX0" fmla="*/ 0 w 855761"/>
                <a:gd name="connsiteY0" fmla="*/ 0 h 866923"/>
                <a:gd name="connsiteX1" fmla="*/ 857250 w 855761"/>
                <a:gd name="connsiteY1" fmla="*/ 0 h 866923"/>
                <a:gd name="connsiteX2" fmla="*/ 857250 w 855761"/>
                <a:gd name="connsiteY2" fmla="*/ 868680 h 866923"/>
                <a:gd name="connsiteX3" fmla="*/ 0 w 855761"/>
                <a:gd name="connsiteY3" fmla="*/ 868680 h 86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761" h="866923">
                  <a:moveTo>
                    <a:pt x="0" y="0"/>
                  </a:moveTo>
                  <a:lnTo>
                    <a:pt x="857250" y="0"/>
                  </a:lnTo>
                  <a:lnTo>
                    <a:pt x="857250" y="868680"/>
                  </a:lnTo>
                  <a:lnTo>
                    <a:pt x="0" y="8686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ED5BB68C-A89C-4022-A2F7-5222D58EAE26}"/>
                </a:ext>
              </a:extLst>
            </p:cNvPr>
            <p:cNvSpPr/>
            <p:nvPr/>
          </p:nvSpPr>
          <p:spPr>
            <a:xfrm>
              <a:off x="844463" y="6051605"/>
              <a:ext cx="566220" cy="147570"/>
            </a:xfrm>
            <a:custGeom>
              <a:avLst/>
              <a:gdLst>
                <a:gd name="connsiteX0" fmla="*/ 1314450 w 1313408"/>
                <a:gd name="connsiteY0" fmla="*/ 169545 h 342304"/>
                <a:gd name="connsiteX1" fmla="*/ 1314450 w 1313408"/>
                <a:gd name="connsiteY1" fmla="*/ 169545 h 342304"/>
                <a:gd name="connsiteX2" fmla="*/ 1143000 w 1313408"/>
                <a:gd name="connsiteY2" fmla="*/ 295275 h 342304"/>
                <a:gd name="connsiteX3" fmla="*/ 167640 w 1313408"/>
                <a:gd name="connsiteY3" fmla="*/ 295275 h 342304"/>
                <a:gd name="connsiteX4" fmla="*/ 53340 w 1313408"/>
                <a:gd name="connsiteY4" fmla="*/ 180975 h 342304"/>
                <a:gd name="connsiteX5" fmla="*/ 53340 w 1313408"/>
                <a:gd name="connsiteY5" fmla="*/ 161925 h 342304"/>
                <a:gd name="connsiteX6" fmla="*/ 167640 w 1313408"/>
                <a:gd name="connsiteY6" fmla="*/ 47625 h 342304"/>
                <a:gd name="connsiteX7" fmla="*/ 1143000 w 1313408"/>
                <a:gd name="connsiteY7" fmla="*/ 47625 h 342304"/>
                <a:gd name="connsiteX8" fmla="*/ 1143000 w 1313408"/>
                <a:gd name="connsiteY8" fmla="*/ 0 h 342304"/>
                <a:gd name="connsiteX9" fmla="*/ 171450 w 1313408"/>
                <a:gd name="connsiteY9" fmla="*/ 0 h 342304"/>
                <a:gd name="connsiteX10" fmla="*/ 0 w 1313408"/>
                <a:gd name="connsiteY10" fmla="*/ 171450 h 342304"/>
                <a:gd name="connsiteX11" fmla="*/ 171450 w 1313408"/>
                <a:gd name="connsiteY11" fmla="*/ 342900 h 342304"/>
                <a:gd name="connsiteX12" fmla="*/ 1143000 w 1313408"/>
                <a:gd name="connsiteY12" fmla="*/ 342900 h 342304"/>
                <a:gd name="connsiteX13" fmla="*/ 1143000 w 1313408"/>
                <a:gd name="connsiteY13" fmla="*/ 295275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3408" h="342304">
                  <a:moveTo>
                    <a:pt x="1314450" y="169545"/>
                  </a:moveTo>
                  <a:lnTo>
                    <a:pt x="1314450" y="169545"/>
                  </a:lnTo>
                  <a:close/>
                  <a:moveTo>
                    <a:pt x="1143000" y="295275"/>
                  </a:moveTo>
                  <a:lnTo>
                    <a:pt x="167640" y="295275"/>
                  </a:lnTo>
                  <a:cubicBezTo>
                    <a:pt x="104775" y="295275"/>
                    <a:pt x="53340" y="243840"/>
                    <a:pt x="53340" y="180975"/>
                  </a:cubicBezTo>
                  <a:lnTo>
                    <a:pt x="53340" y="161925"/>
                  </a:lnTo>
                  <a:cubicBezTo>
                    <a:pt x="53340" y="99060"/>
                    <a:pt x="104775" y="47625"/>
                    <a:pt x="167640" y="47625"/>
                  </a:cubicBezTo>
                  <a:lnTo>
                    <a:pt x="1143000" y="47625"/>
                  </a:lnTo>
                  <a:lnTo>
                    <a:pt x="1143000" y="0"/>
                  </a:lnTo>
                  <a:lnTo>
                    <a:pt x="171450" y="0"/>
                  </a:lnTo>
                  <a:cubicBezTo>
                    <a:pt x="76200" y="0"/>
                    <a:pt x="0" y="76200"/>
                    <a:pt x="0" y="171450"/>
                  </a:cubicBezTo>
                  <a:cubicBezTo>
                    <a:pt x="0" y="266700"/>
                    <a:pt x="76200" y="342900"/>
                    <a:pt x="171450" y="342900"/>
                  </a:cubicBezTo>
                  <a:lnTo>
                    <a:pt x="1143000" y="342900"/>
                  </a:lnTo>
                  <a:lnTo>
                    <a:pt x="1143000" y="29527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AF36C8A7-4B7F-4CA3-9BA0-8A28ABA509F4}"/>
                </a:ext>
              </a:extLst>
            </p:cNvPr>
            <p:cNvSpPr/>
            <p:nvPr/>
          </p:nvSpPr>
          <p:spPr>
            <a:xfrm>
              <a:off x="844463" y="5624474"/>
              <a:ext cx="493237" cy="575041"/>
            </a:xfrm>
            <a:custGeom>
              <a:avLst/>
              <a:gdLst>
                <a:gd name="connsiteX0" fmla="*/ 190500 w 1144116"/>
                <a:gd name="connsiteY0" fmla="*/ 45720 h 1333872"/>
                <a:gd name="connsiteX1" fmla="*/ 882015 w 1144116"/>
                <a:gd name="connsiteY1" fmla="*/ 45720 h 1333872"/>
                <a:gd name="connsiteX2" fmla="*/ 882015 w 1144116"/>
                <a:gd name="connsiteY2" fmla="*/ 0 h 1333872"/>
                <a:gd name="connsiteX3" fmla="*/ 975360 w 1144116"/>
                <a:gd name="connsiteY3" fmla="*/ 0 h 1333872"/>
                <a:gd name="connsiteX4" fmla="*/ 173355 w 1144116"/>
                <a:gd name="connsiteY4" fmla="*/ 0 h 1333872"/>
                <a:gd name="connsiteX5" fmla="*/ 0 w 1144116"/>
                <a:gd name="connsiteY5" fmla="*/ 173355 h 1333872"/>
                <a:gd name="connsiteX6" fmla="*/ 0 w 1144116"/>
                <a:gd name="connsiteY6" fmla="*/ 1162050 h 1333872"/>
                <a:gd name="connsiteX7" fmla="*/ 173355 w 1144116"/>
                <a:gd name="connsiteY7" fmla="*/ 1335405 h 1333872"/>
                <a:gd name="connsiteX8" fmla="*/ 192405 w 1144116"/>
                <a:gd name="connsiteY8" fmla="*/ 1335405 h 1333872"/>
                <a:gd name="connsiteX9" fmla="*/ 47625 w 1144116"/>
                <a:gd name="connsiteY9" fmla="*/ 1190625 h 1333872"/>
                <a:gd name="connsiteX10" fmla="*/ 47625 w 1144116"/>
                <a:gd name="connsiteY10" fmla="*/ 188595 h 1333872"/>
                <a:gd name="connsiteX11" fmla="*/ 190500 w 1144116"/>
                <a:gd name="connsiteY11" fmla="*/ 45720 h 1333872"/>
                <a:gd name="connsiteX12" fmla="*/ 1097280 w 1144116"/>
                <a:gd name="connsiteY12" fmla="*/ 255270 h 1333872"/>
                <a:gd name="connsiteX13" fmla="*/ 1144905 w 1144116"/>
                <a:gd name="connsiteY13" fmla="*/ 255270 h 1333872"/>
                <a:gd name="connsiteX14" fmla="*/ 1144905 w 1144116"/>
                <a:gd name="connsiteY14" fmla="*/ 1034415 h 1333872"/>
                <a:gd name="connsiteX15" fmla="*/ 1097280 w 1144116"/>
                <a:gd name="connsiteY15" fmla="*/ 1034415 h 1333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44116" h="1333872">
                  <a:moveTo>
                    <a:pt x="190500" y="45720"/>
                  </a:moveTo>
                  <a:lnTo>
                    <a:pt x="882015" y="45720"/>
                  </a:lnTo>
                  <a:lnTo>
                    <a:pt x="882015" y="0"/>
                  </a:lnTo>
                  <a:lnTo>
                    <a:pt x="975360" y="0"/>
                  </a:lnTo>
                  <a:lnTo>
                    <a:pt x="173355" y="0"/>
                  </a:lnTo>
                  <a:cubicBezTo>
                    <a:pt x="78105" y="0"/>
                    <a:pt x="0" y="78105"/>
                    <a:pt x="0" y="173355"/>
                  </a:cubicBezTo>
                  <a:lnTo>
                    <a:pt x="0" y="1162050"/>
                  </a:lnTo>
                  <a:cubicBezTo>
                    <a:pt x="0" y="1257300"/>
                    <a:pt x="78105" y="1335405"/>
                    <a:pt x="173355" y="1335405"/>
                  </a:cubicBezTo>
                  <a:lnTo>
                    <a:pt x="192405" y="1335405"/>
                  </a:lnTo>
                  <a:cubicBezTo>
                    <a:pt x="112395" y="1335405"/>
                    <a:pt x="47625" y="1270635"/>
                    <a:pt x="47625" y="1190625"/>
                  </a:cubicBezTo>
                  <a:lnTo>
                    <a:pt x="47625" y="188595"/>
                  </a:lnTo>
                  <a:cubicBezTo>
                    <a:pt x="45720" y="110490"/>
                    <a:pt x="112395" y="45720"/>
                    <a:pt x="190500" y="45720"/>
                  </a:cubicBezTo>
                  <a:close/>
                  <a:moveTo>
                    <a:pt x="1097280" y="255270"/>
                  </a:moveTo>
                  <a:lnTo>
                    <a:pt x="1144905" y="255270"/>
                  </a:lnTo>
                  <a:lnTo>
                    <a:pt x="1144905" y="1034415"/>
                  </a:lnTo>
                  <a:lnTo>
                    <a:pt x="1097280" y="103441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14DC459F-6DE4-4304-AE23-68833A40D0C5}"/>
                </a:ext>
              </a:extLst>
            </p:cNvPr>
            <p:cNvSpPr/>
            <p:nvPr userDrawn="1"/>
          </p:nvSpPr>
          <p:spPr>
            <a:xfrm>
              <a:off x="1224393" y="5624427"/>
              <a:ext cx="113561" cy="111895"/>
            </a:xfrm>
            <a:custGeom>
              <a:avLst/>
              <a:gdLst>
                <a:gd name="connsiteX0" fmla="*/ 0 w 260449"/>
                <a:gd name="connsiteY0" fmla="*/ 0 h 256728"/>
                <a:gd name="connsiteX1" fmla="*/ 0 w 260449"/>
                <a:gd name="connsiteY1" fmla="*/ 47625 h 256728"/>
                <a:gd name="connsiteX2" fmla="*/ 215265 w 260449"/>
                <a:gd name="connsiteY2" fmla="*/ 47625 h 256728"/>
                <a:gd name="connsiteX3" fmla="*/ 215265 w 260449"/>
                <a:gd name="connsiteY3" fmla="*/ 257175 h 256728"/>
                <a:gd name="connsiteX4" fmla="*/ 260985 w 260449"/>
                <a:gd name="connsiteY4" fmla="*/ 257175 h 256728"/>
                <a:gd name="connsiteX5" fmla="*/ 260985 w 260449"/>
                <a:gd name="connsiteY5" fmla="*/ 0 h 256728"/>
                <a:gd name="connsiteX0" fmla="*/ 0 w 261579"/>
                <a:gd name="connsiteY0" fmla="*/ 2374 h 257175"/>
                <a:gd name="connsiteX1" fmla="*/ 594 w 261579"/>
                <a:gd name="connsiteY1" fmla="*/ 47625 h 257175"/>
                <a:gd name="connsiteX2" fmla="*/ 215859 w 261579"/>
                <a:gd name="connsiteY2" fmla="*/ 47625 h 257175"/>
                <a:gd name="connsiteX3" fmla="*/ 215859 w 261579"/>
                <a:gd name="connsiteY3" fmla="*/ 257175 h 257175"/>
                <a:gd name="connsiteX4" fmla="*/ 261579 w 261579"/>
                <a:gd name="connsiteY4" fmla="*/ 257175 h 257175"/>
                <a:gd name="connsiteX5" fmla="*/ 261579 w 261579"/>
                <a:gd name="connsiteY5" fmla="*/ 0 h 257175"/>
                <a:gd name="connsiteX6" fmla="*/ 0 w 261579"/>
                <a:gd name="connsiteY6" fmla="*/ 2374 h 257175"/>
                <a:gd name="connsiteX0" fmla="*/ 0 w 261579"/>
                <a:gd name="connsiteY0" fmla="*/ 0 h 254801"/>
                <a:gd name="connsiteX1" fmla="*/ 594 w 261579"/>
                <a:gd name="connsiteY1" fmla="*/ 45251 h 254801"/>
                <a:gd name="connsiteX2" fmla="*/ 215859 w 261579"/>
                <a:gd name="connsiteY2" fmla="*/ 45251 h 254801"/>
                <a:gd name="connsiteX3" fmla="*/ 215859 w 261579"/>
                <a:gd name="connsiteY3" fmla="*/ 254801 h 254801"/>
                <a:gd name="connsiteX4" fmla="*/ 261579 w 261579"/>
                <a:gd name="connsiteY4" fmla="*/ 254801 h 254801"/>
                <a:gd name="connsiteX5" fmla="*/ 261579 w 261579"/>
                <a:gd name="connsiteY5" fmla="*/ 0 h 254801"/>
                <a:gd name="connsiteX6" fmla="*/ 0 w 261579"/>
                <a:gd name="connsiteY6" fmla="*/ 0 h 254801"/>
                <a:gd name="connsiteX0" fmla="*/ 1186 w 262765"/>
                <a:gd name="connsiteY0" fmla="*/ 0 h 254801"/>
                <a:gd name="connsiteX1" fmla="*/ 0 w 262765"/>
                <a:gd name="connsiteY1" fmla="*/ 44658 h 254801"/>
                <a:gd name="connsiteX2" fmla="*/ 217045 w 262765"/>
                <a:gd name="connsiteY2" fmla="*/ 45251 h 254801"/>
                <a:gd name="connsiteX3" fmla="*/ 217045 w 262765"/>
                <a:gd name="connsiteY3" fmla="*/ 254801 h 254801"/>
                <a:gd name="connsiteX4" fmla="*/ 262765 w 262765"/>
                <a:gd name="connsiteY4" fmla="*/ 254801 h 254801"/>
                <a:gd name="connsiteX5" fmla="*/ 262765 w 262765"/>
                <a:gd name="connsiteY5" fmla="*/ 0 h 254801"/>
                <a:gd name="connsiteX6" fmla="*/ 1186 w 262765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4658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4658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7032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7032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5845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5845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7175"/>
                <a:gd name="connsiteX1" fmla="*/ 0 w 262172"/>
                <a:gd name="connsiteY1" fmla="*/ 45845 h 257175"/>
                <a:gd name="connsiteX2" fmla="*/ 216452 w 262172"/>
                <a:gd name="connsiteY2" fmla="*/ 45251 h 257175"/>
                <a:gd name="connsiteX3" fmla="*/ 216452 w 262172"/>
                <a:gd name="connsiteY3" fmla="*/ 257175 h 257175"/>
                <a:gd name="connsiteX4" fmla="*/ 262172 w 262172"/>
                <a:gd name="connsiteY4" fmla="*/ 254801 h 257175"/>
                <a:gd name="connsiteX5" fmla="*/ 262172 w 262172"/>
                <a:gd name="connsiteY5" fmla="*/ 0 h 257175"/>
                <a:gd name="connsiteX6" fmla="*/ 593 w 262172"/>
                <a:gd name="connsiteY6" fmla="*/ 0 h 257175"/>
                <a:gd name="connsiteX0" fmla="*/ 593 w 262765"/>
                <a:gd name="connsiteY0" fmla="*/ 0 h 259549"/>
                <a:gd name="connsiteX1" fmla="*/ 0 w 262765"/>
                <a:gd name="connsiteY1" fmla="*/ 45845 h 259549"/>
                <a:gd name="connsiteX2" fmla="*/ 216452 w 262765"/>
                <a:gd name="connsiteY2" fmla="*/ 45251 h 259549"/>
                <a:gd name="connsiteX3" fmla="*/ 216452 w 262765"/>
                <a:gd name="connsiteY3" fmla="*/ 257175 h 259549"/>
                <a:gd name="connsiteX4" fmla="*/ 262765 w 262765"/>
                <a:gd name="connsiteY4" fmla="*/ 259549 h 259549"/>
                <a:gd name="connsiteX5" fmla="*/ 262172 w 262765"/>
                <a:gd name="connsiteY5" fmla="*/ 0 h 259549"/>
                <a:gd name="connsiteX6" fmla="*/ 593 w 262765"/>
                <a:gd name="connsiteY6" fmla="*/ 0 h 259549"/>
                <a:gd name="connsiteX0" fmla="*/ 593 w 263385"/>
                <a:gd name="connsiteY0" fmla="*/ 0 h 259549"/>
                <a:gd name="connsiteX1" fmla="*/ 0 w 263385"/>
                <a:gd name="connsiteY1" fmla="*/ 45845 h 259549"/>
                <a:gd name="connsiteX2" fmla="*/ 216452 w 263385"/>
                <a:gd name="connsiteY2" fmla="*/ 45251 h 259549"/>
                <a:gd name="connsiteX3" fmla="*/ 216452 w 263385"/>
                <a:gd name="connsiteY3" fmla="*/ 257175 h 259549"/>
                <a:gd name="connsiteX4" fmla="*/ 262765 w 263385"/>
                <a:gd name="connsiteY4" fmla="*/ 259549 h 259549"/>
                <a:gd name="connsiteX5" fmla="*/ 263359 w 263385"/>
                <a:gd name="connsiteY5" fmla="*/ 0 h 259549"/>
                <a:gd name="connsiteX6" fmla="*/ 593 w 263385"/>
                <a:gd name="connsiteY6" fmla="*/ 0 h 259549"/>
                <a:gd name="connsiteX0" fmla="*/ 593 w 263416"/>
                <a:gd name="connsiteY0" fmla="*/ 0 h 259549"/>
                <a:gd name="connsiteX1" fmla="*/ 0 w 263416"/>
                <a:gd name="connsiteY1" fmla="*/ 45845 h 259549"/>
                <a:gd name="connsiteX2" fmla="*/ 216452 w 263416"/>
                <a:gd name="connsiteY2" fmla="*/ 45251 h 259549"/>
                <a:gd name="connsiteX3" fmla="*/ 216452 w 263416"/>
                <a:gd name="connsiteY3" fmla="*/ 257175 h 259549"/>
                <a:gd name="connsiteX4" fmla="*/ 263359 w 263416"/>
                <a:gd name="connsiteY4" fmla="*/ 259549 h 259549"/>
                <a:gd name="connsiteX5" fmla="*/ 263359 w 263416"/>
                <a:gd name="connsiteY5" fmla="*/ 0 h 259549"/>
                <a:gd name="connsiteX6" fmla="*/ 593 w 263416"/>
                <a:gd name="connsiteY6" fmla="*/ 0 h 259549"/>
                <a:gd name="connsiteX0" fmla="*/ 593 w 263416"/>
                <a:gd name="connsiteY0" fmla="*/ 0 h 259549"/>
                <a:gd name="connsiteX1" fmla="*/ 0 w 263416"/>
                <a:gd name="connsiteY1" fmla="*/ 45845 h 259549"/>
                <a:gd name="connsiteX2" fmla="*/ 216452 w 263416"/>
                <a:gd name="connsiteY2" fmla="*/ 45251 h 259549"/>
                <a:gd name="connsiteX3" fmla="*/ 216452 w 263416"/>
                <a:gd name="connsiteY3" fmla="*/ 257175 h 259549"/>
                <a:gd name="connsiteX4" fmla="*/ 263359 w 263416"/>
                <a:gd name="connsiteY4" fmla="*/ 259549 h 259549"/>
                <a:gd name="connsiteX5" fmla="*/ 263359 w 263416"/>
                <a:gd name="connsiteY5" fmla="*/ 0 h 259549"/>
                <a:gd name="connsiteX6" fmla="*/ 593 w 263416"/>
                <a:gd name="connsiteY6" fmla="*/ 0 h 25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416" h="259549">
                  <a:moveTo>
                    <a:pt x="593" y="0"/>
                  </a:moveTo>
                  <a:cubicBezTo>
                    <a:pt x="198" y="14886"/>
                    <a:pt x="395" y="30959"/>
                    <a:pt x="0" y="45845"/>
                  </a:cubicBezTo>
                  <a:lnTo>
                    <a:pt x="216452" y="45251"/>
                  </a:lnTo>
                  <a:lnTo>
                    <a:pt x="216452" y="257175"/>
                  </a:lnTo>
                  <a:lnTo>
                    <a:pt x="263359" y="259549"/>
                  </a:lnTo>
                  <a:cubicBezTo>
                    <a:pt x="263161" y="173033"/>
                    <a:pt x="263557" y="86516"/>
                    <a:pt x="263359" y="0"/>
                  </a:cubicBezTo>
                  <a:lnTo>
                    <a:pt x="593" y="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CC366388-6A79-4483-B76E-11F2867EA56B}"/>
                </a:ext>
              </a:extLst>
            </p:cNvPr>
            <p:cNvSpPr/>
            <p:nvPr/>
          </p:nvSpPr>
          <p:spPr>
            <a:xfrm>
              <a:off x="1011179" y="6096775"/>
              <a:ext cx="274288" cy="56943"/>
            </a:xfrm>
            <a:custGeom>
              <a:avLst/>
              <a:gdLst>
                <a:gd name="connsiteX0" fmla="*/ 0 w 636240"/>
                <a:gd name="connsiteY0" fmla="*/ 0 h 132084"/>
                <a:gd name="connsiteX1" fmla="*/ 636270 w 636240"/>
                <a:gd name="connsiteY1" fmla="*/ 0 h 132084"/>
                <a:gd name="connsiteX2" fmla="*/ 636270 w 636240"/>
                <a:gd name="connsiteY2" fmla="*/ 47625 h 132084"/>
                <a:gd name="connsiteX3" fmla="*/ 0 w 636240"/>
                <a:gd name="connsiteY3" fmla="*/ 47625 h 132084"/>
                <a:gd name="connsiteX4" fmla="*/ 262890 w 636240"/>
                <a:gd name="connsiteY4" fmla="*/ 85725 h 132084"/>
                <a:gd name="connsiteX5" fmla="*/ 636270 w 636240"/>
                <a:gd name="connsiteY5" fmla="*/ 85725 h 132084"/>
                <a:gd name="connsiteX6" fmla="*/ 636270 w 636240"/>
                <a:gd name="connsiteY6" fmla="*/ 133350 h 132084"/>
                <a:gd name="connsiteX7" fmla="*/ 262890 w 636240"/>
                <a:gd name="connsiteY7" fmla="*/ 133350 h 13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6240" h="132084">
                  <a:moveTo>
                    <a:pt x="0" y="0"/>
                  </a:moveTo>
                  <a:lnTo>
                    <a:pt x="636270" y="0"/>
                  </a:lnTo>
                  <a:lnTo>
                    <a:pt x="636270" y="47625"/>
                  </a:lnTo>
                  <a:lnTo>
                    <a:pt x="0" y="47625"/>
                  </a:lnTo>
                  <a:close/>
                  <a:moveTo>
                    <a:pt x="262890" y="85725"/>
                  </a:moveTo>
                  <a:lnTo>
                    <a:pt x="636270" y="85725"/>
                  </a:lnTo>
                  <a:lnTo>
                    <a:pt x="636270" y="133350"/>
                  </a:lnTo>
                  <a:lnTo>
                    <a:pt x="262890" y="13335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26B86481-626C-4CC4-A4D6-D915A05C2E30}"/>
                </a:ext>
              </a:extLst>
            </p:cNvPr>
            <p:cNvSpPr/>
            <p:nvPr/>
          </p:nvSpPr>
          <p:spPr>
            <a:xfrm>
              <a:off x="1273161" y="6051605"/>
              <a:ext cx="64161" cy="147570"/>
            </a:xfrm>
            <a:custGeom>
              <a:avLst/>
              <a:gdLst>
                <a:gd name="connsiteX0" fmla="*/ 40005 w 148828"/>
                <a:gd name="connsiteY0" fmla="*/ 171450 h 342304"/>
                <a:gd name="connsiteX1" fmla="*/ 150495 w 148828"/>
                <a:gd name="connsiteY1" fmla="*/ 26670 h 342304"/>
                <a:gd name="connsiteX2" fmla="*/ 150495 w 148828"/>
                <a:gd name="connsiteY2" fmla="*/ 0 h 342304"/>
                <a:gd name="connsiteX3" fmla="*/ 0 w 148828"/>
                <a:gd name="connsiteY3" fmla="*/ 171450 h 342304"/>
                <a:gd name="connsiteX4" fmla="*/ 150495 w 148828"/>
                <a:gd name="connsiteY4" fmla="*/ 342900 h 342304"/>
                <a:gd name="connsiteX5" fmla="*/ 150495 w 148828"/>
                <a:gd name="connsiteY5" fmla="*/ 316230 h 342304"/>
                <a:gd name="connsiteX6" fmla="*/ 40005 w 148828"/>
                <a:gd name="connsiteY6" fmla="*/ 171450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28" h="342304">
                  <a:moveTo>
                    <a:pt x="40005" y="171450"/>
                  </a:moveTo>
                  <a:cubicBezTo>
                    <a:pt x="40005" y="74295"/>
                    <a:pt x="104775" y="40005"/>
                    <a:pt x="150495" y="26670"/>
                  </a:cubicBezTo>
                  <a:lnTo>
                    <a:pt x="150495" y="0"/>
                  </a:lnTo>
                  <a:cubicBezTo>
                    <a:pt x="150495" y="0"/>
                    <a:pt x="0" y="7620"/>
                    <a:pt x="0" y="171450"/>
                  </a:cubicBezTo>
                  <a:cubicBezTo>
                    <a:pt x="0" y="337185"/>
                    <a:pt x="150495" y="342900"/>
                    <a:pt x="150495" y="342900"/>
                  </a:cubicBezTo>
                  <a:lnTo>
                    <a:pt x="150495" y="316230"/>
                  </a:lnTo>
                  <a:cubicBezTo>
                    <a:pt x="104775" y="302895"/>
                    <a:pt x="40005" y="268605"/>
                    <a:pt x="40005" y="171450"/>
                  </a:cubicBez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图形 15" descr="绘图圆规">
              <a:extLst>
                <a:ext uri="{FF2B5EF4-FFF2-40B4-BE49-F238E27FC236}">
                  <a16:creationId xmlns:a16="http://schemas.microsoft.com/office/drawing/2014/main" id="{934509B3-FAF3-4840-8C60-A0CB1BC403E2}"/>
                </a:ext>
              </a:extLst>
            </p:cNvPr>
            <p:cNvSpPr/>
            <p:nvPr/>
          </p:nvSpPr>
          <p:spPr>
            <a:xfrm rot="314127">
              <a:off x="1022461" y="5711281"/>
              <a:ext cx="156121" cy="254417"/>
            </a:xfrm>
            <a:custGeom>
              <a:avLst/>
              <a:gdLst>
                <a:gd name="connsiteX0" fmla="*/ 347048 w 362137"/>
                <a:gd name="connsiteY0" fmla="*/ 271603 h 590150"/>
                <a:gd name="connsiteX1" fmla="*/ 274017 w 362137"/>
                <a:gd name="connsiteY1" fmla="*/ 271603 h 590150"/>
                <a:gd name="connsiteX2" fmla="*/ 243102 w 362137"/>
                <a:gd name="connsiteY2" fmla="*/ 169936 h 590150"/>
                <a:gd name="connsiteX3" fmla="*/ 243102 w 362137"/>
                <a:gd name="connsiteY3" fmla="*/ 63709 h 590150"/>
                <a:gd name="connsiteX4" fmla="*/ 202864 w 362137"/>
                <a:gd name="connsiteY4" fmla="*/ 63709 h 590150"/>
                <a:gd name="connsiteX5" fmla="*/ 202864 w 362137"/>
                <a:gd name="connsiteY5" fmla="*/ 20119 h 590150"/>
                <a:gd name="connsiteX6" fmla="*/ 182745 w 362137"/>
                <a:gd name="connsiteY6" fmla="*/ 0 h 590150"/>
                <a:gd name="connsiteX7" fmla="*/ 162627 w 362137"/>
                <a:gd name="connsiteY7" fmla="*/ 20119 h 590150"/>
                <a:gd name="connsiteX8" fmla="*/ 162627 w 362137"/>
                <a:gd name="connsiteY8" fmla="*/ 63709 h 590150"/>
                <a:gd name="connsiteX9" fmla="*/ 122389 w 362137"/>
                <a:gd name="connsiteY9" fmla="*/ 63709 h 590150"/>
                <a:gd name="connsiteX10" fmla="*/ 122389 w 362137"/>
                <a:gd name="connsiteY10" fmla="*/ 169936 h 590150"/>
                <a:gd name="connsiteX11" fmla="*/ 91473 w 362137"/>
                <a:gd name="connsiteY11" fmla="*/ 271603 h 590150"/>
                <a:gd name="connsiteX12" fmla="*/ 20119 w 362137"/>
                <a:gd name="connsiteY12" fmla="*/ 271603 h 590150"/>
                <a:gd name="connsiteX13" fmla="*/ 0 w 362137"/>
                <a:gd name="connsiteY13" fmla="*/ 291722 h 590150"/>
                <a:gd name="connsiteX14" fmla="*/ 20119 w 362137"/>
                <a:gd name="connsiteY14" fmla="*/ 311841 h 590150"/>
                <a:gd name="connsiteX15" fmla="*/ 79201 w 362137"/>
                <a:gd name="connsiteY15" fmla="*/ 311841 h 590150"/>
                <a:gd name="connsiteX16" fmla="*/ 35208 w 362137"/>
                <a:gd name="connsiteY16" fmla="*/ 456360 h 590150"/>
                <a:gd name="connsiteX17" fmla="*/ 35208 w 362137"/>
                <a:gd name="connsiteY17" fmla="*/ 539853 h 590150"/>
                <a:gd name="connsiteX18" fmla="*/ 48620 w 362137"/>
                <a:gd name="connsiteY18" fmla="*/ 558765 h 590150"/>
                <a:gd name="connsiteX19" fmla="*/ 48620 w 362137"/>
                <a:gd name="connsiteY19" fmla="*/ 573384 h 590150"/>
                <a:gd name="connsiteX20" fmla="*/ 55327 w 362137"/>
                <a:gd name="connsiteY20" fmla="*/ 593503 h 590150"/>
                <a:gd name="connsiteX21" fmla="*/ 62033 w 362137"/>
                <a:gd name="connsiteY21" fmla="*/ 573384 h 590150"/>
                <a:gd name="connsiteX22" fmla="*/ 62033 w 362137"/>
                <a:gd name="connsiteY22" fmla="*/ 558765 h 590150"/>
                <a:gd name="connsiteX23" fmla="*/ 75445 w 362137"/>
                <a:gd name="connsiteY23" fmla="*/ 539853 h 590150"/>
                <a:gd name="connsiteX24" fmla="*/ 75445 w 362137"/>
                <a:gd name="connsiteY24" fmla="*/ 462396 h 590150"/>
                <a:gd name="connsiteX25" fmla="*/ 121249 w 362137"/>
                <a:gd name="connsiteY25" fmla="*/ 311841 h 590150"/>
                <a:gd name="connsiteX26" fmla="*/ 162627 w 362137"/>
                <a:gd name="connsiteY26" fmla="*/ 311841 h 590150"/>
                <a:gd name="connsiteX27" fmla="*/ 162627 w 362137"/>
                <a:gd name="connsiteY27" fmla="*/ 325253 h 590150"/>
                <a:gd name="connsiteX28" fmla="*/ 182745 w 362137"/>
                <a:gd name="connsiteY28" fmla="*/ 345372 h 590150"/>
                <a:gd name="connsiteX29" fmla="*/ 202864 w 362137"/>
                <a:gd name="connsiteY29" fmla="*/ 325253 h 590150"/>
                <a:gd name="connsiteX30" fmla="*/ 202864 w 362137"/>
                <a:gd name="connsiteY30" fmla="*/ 311841 h 590150"/>
                <a:gd name="connsiteX31" fmla="*/ 244242 w 362137"/>
                <a:gd name="connsiteY31" fmla="*/ 311841 h 590150"/>
                <a:gd name="connsiteX32" fmla="*/ 290045 w 362137"/>
                <a:gd name="connsiteY32" fmla="*/ 462396 h 590150"/>
                <a:gd name="connsiteX33" fmla="*/ 290045 w 362137"/>
                <a:gd name="connsiteY33" fmla="*/ 539853 h 590150"/>
                <a:gd name="connsiteX34" fmla="*/ 303458 w 362137"/>
                <a:gd name="connsiteY34" fmla="*/ 558765 h 590150"/>
                <a:gd name="connsiteX35" fmla="*/ 303458 w 362137"/>
                <a:gd name="connsiteY35" fmla="*/ 573384 h 590150"/>
                <a:gd name="connsiteX36" fmla="*/ 310164 w 362137"/>
                <a:gd name="connsiteY36" fmla="*/ 593503 h 590150"/>
                <a:gd name="connsiteX37" fmla="*/ 316870 w 362137"/>
                <a:gd name="connsiteY37" fmla="*/ 573384 h 590150"/>
                <a:gd name="connsiteX38" fmla="*/ 316870 w 362137"/>
                <a:gd name="connsiteY38" fmla="*/ 558765 h 590150"/>
                <a:gd name="connsiteX39" fmla="*/ 330283 w 362137"/>
                <a:gd name="connsiteY39" fmla="*/ 539853 h 590150"/>
                <a:gd name="connsiteX40" fmla="*/ 330283 w 362137"/>
                <a:gd name="connsiteY40" fmla="*/ 456360 h 590150"/>
                <a:gd name="connsiteX41" fmla="*/ 286290 w 362137"/>
                <a:gd name="connsiteY41" fmla="*/ 311841 h 590150"/>
                <a:gd name="connsiteX42" fmla="*/ 347048 w 362137"/>
                <a:gd name="connsiteY42" fmla="*/ 311841 h 590150"/>
                <a:gd name="connsiteX43" fmla="*/ 367167 w 362137"/>
                <a:gd name="connsiteY43" fmla="*/ 291722 h 590150"/>
                <a:gd name="connsiteX44" fmla="*/ 347048 w 362137"/>
                <a:gd name="connsiteY44" fmla="*/ 271603 h 590150"/>
                <a:gd name="connsiteX45" fmla="*/ 202864 w 362137"/>
                <a:gd name="connsiteY45" fmla="*/ 271603 h 590150"/>
                <a:gd name="connsiteX46" fmla="*/ 202864 w 362137"/>
                <a:gd name="connsiteY46" fmla="*/ 258191 h 590150"/>
                <a:gd name="connsiteX47" fmla="*/ 182745 w 362137"/>
                <a:gd name="connsiteY47" fmla="*/ 238072 h 590150"/>
                <a:gd name="connsiteX48" fmla="*/ 162627 w 362137"/>
                <a:gd name="connsiteY48" fmla="*/ 258191 h 590150"/>
                <a:gd name="connsiteX49" fmla="*/ 162627 w 362137"/>
                <a:gd name="connsiteY49" fmla="*/ 271603 h 590150"/>
                <a:gd name="connsiteX50" fmla="*/ 133521 w 362137"/>
                <a:gd name="connsiteY50" fmla="*/ 271603 h 590150"/>
                <a:gd name="connsiteX51" fmla="*/ 162090 w 362137"/>
                <a:gd name="connsiteY51" fmla="*/ 177716 h 590150"/>
                <a:gd name="connsiteX52" fmla="*/ 203401 w 362137"/>
                <a:gd name="connsiteY52" fmla="*/ 177716 h 590150"/>
                <a:gd name="connsiteX53" fmla="*/ 231969 w 362137"/>
                <a:gd name="connsiteY53" fmla="*/ 271603 h 5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2137" h="590150">
                  <a:moveTo>
                    <a:pt x="347048" y="271603"/>
                  </a:moveTo>
                  <a:lnTo>
                    <a:pt x="274017" y="271603"/>
                  </a:lnTo>
                  <a:lnTo>
                    <a:pt x="243102" y="169936"/>
                  </a:lnTo>
                  <a:lnTo>
                    <a:pt x="243102" y="63709"/>
                  </a:lnTo>
                  <a:lnTo>
                    <a:pt x="202864" y="63709"/>
                  </a:lnTo>
                  <a:lnTo>
                    <a:pt x="202864" y="20119"/>
                  </a:lnTo>
                  <a:cubicBezTo>
                    <a:pt x="202864" y="9008"/>
                    <a:pt x="193857" y="0"/>
                    <a:pt x="182745" y="0"/>
                  </a:cubicBezTo>
                  <a:cubicBezTo>
                    <a:pt x="171634" y="0"/>
                    <a:pt x="162627" y="9008"/>
                    <a:pt x="162627" y="20119"/>
                  </a:cubicBezTo>
                  <a:lnTo>
                    <a:pt x="162627" y="63709"/>
                  </a:lnTo>
                  <a:lnTo>
                    <a:pt x="122389" y="63709"/>
                  </a:lnTo>
                  <a:lnTo>
                    <a:pt x="122389" y="169936"/>
                  </a:lnTo>
                  <a:lnTo>
                    <a:pt x="91473" y="271603"/>
                  </a:lnTo>
                  <a:lnTo>
                    <a:pt x="20119" y="271603"/>
                  </a:lnTo>
                  <a:cubicBezTo>
                    <a:pt x="9007" y="271603"/>
                    <a:pt x="0" y="280610"/>
                    <a:pt x="0" y="291722"/>
                  </a:cubicBezTo>
                  <a:cubicBezTo>
                    <a:pt x="0" y="302833"/>
                    <a:pt x="9007" y="311841"/>
                    <a:pt x="20119" y="311841"/>
                  </a:cubicBezTo>
                  <a:lnTo>
                    <a:pt x="79201" y="311841"/>
                  </a:lnTo>
                  <a:lnTo>
                    <a:pt x="35208" y="456360"/>
                  </a:lnTo>
                  <a:lnTo>
                    <a:pt x="35208" y="539853"/>
                  </a:lnTo>
                  <a:cubicBezTo>
                    <a:pt x="35232" y="548359"/>
                    <a:pt x="40602" y="555930"/>
                    <a:pt x="48620" y="558765"/>
                  </a:cubicBezTo>
                  <a:lnTo>
                    <a:pt x="48620" y="573384"/>
                  </a:lnTo>
                  <a:lnTo>
                    <a:pt x="55327" y="593503"/>
                  </a:lnTo>
                  <a:lnTo>
                    <a:pt x="62033" y="573384"/>
                  </a:lnTo>
                  <a:lnTo>
                    <a:pt x="62033" y="558765"/>
                  </a:lnTo>
                  <a:cubicBezTo>
                    <a:pt x="70051" y="555930"/>
                    <a:pt x="75421" y="548359"/>
                    <a:pt x="75445" y="539853"/>
                  </a:cubicBezTo>
                  <a:lnTo>
                    <a:pt x="75445" y="462396"/>
                  </a:lnTo>
                  <a:lnTo>
                    <a:pt x="121249" y="311841"/>
                  </a:lnTo>
                  <a:lnTo>
                    <a:pt x="162627" y="311841"/>
                  </a:lnTo>
                  <a:lnTo>
                    <a:pt x="162627" y="325253"/>
                  </a:lnTo>
                  <a:cubicBezTo>
                    <a:pt x="162627" y="336365"/>
                    <a:pt x="171634" y="345372"/>
                    <a:pt x="182745" y="345372"/>
                  </a:cubicBezTo>
                  <a:cubicBezTo>
                    <a:pt x="193857" y="345372"/>
                    <a:pt x="202864" y="336365"/>
                    <a:pt x="202864" y="325253"/>
                  </a:cubicBezTo>
                  <a:lnTo>
                    <a:pt x="202864" y="311841"/>
                  </a:lnTo>
                  <a:lnTo>
                    <a:pt x="244242" y="311841"/>
                  </a:lnTo>
                  <a:lnTo>
                    <a:pt x="290045" y="462396"/>
                  </a:lnTo>
                  <a:lnTo>
                    <a:pt x="290045" y="539853"/>
                  </a:lnTo>
                  <a:cubicBezTo>
                    <a:pt x="290069" y="548359"/>
                    <a:pt x="295439" y="555930"/>
                    <a:pt x="303458" y="558765"/>
                  </a:cubicBezTo>
                  <a:lnTo>
                    <a:pt x="303458" y="573384"/>
                  </a:lnTo>
                  <a:lnTo>
                    <a:pt x="310164" y="593503"/>
                  </a:lnTo>
                  <a:lnTo>
                    <a:pt x="316870" y="573384"/>
                  </a:lnTo>
                  <a:lnTo>
                    <a:pt x="316870" y="558765"/>
                  </a:lnTo>
                  <a:cubicBezTo>
                    <a:pt x="324889" y="555930"/>
                    <a:pt x="330259" y="548359"/>
                    <a:pt x="330283" y="539853"/>
                  </a:cubicBezTo>
                  <a:lnTo>
                    <a:pt x="330283" y="456360"/>
                  </a:lnTo>
                  <a:lnTo>
                    <a:pt x="286290" y="311841"/>
                  </a:lnTo>
                  <a:lnTo>
                    <a:pt x="347048" y="311841"/>
                  </a:lnTo>
                  <a:cubicBezTo>
                    <a:pt x="358160" y="311841"/>
                    <a:pt x="367167" y="302833"/>
                    <a:pt x="367167" y="291722"/>
                  </a:cubicBezTo>
                  <a:cubicBezTo>
                    <a:pt x="367167" y="280610"/>
                    <a:pt x="358160" y="271603"/>
                    <a:pt x="347048" y="271603"/>
                  </a:cubicBezTo>
                  <a:close/>
                  <a:moveTo>
                    <a:pt x="202864" y="271603"/>
                  </a:moveTo>
                  <a:lnTo>
                    <a:pt x="202864" y="258191"/>
                  </a:lnTo>
                  <a:cubicBezTo>
                    <a:pt x="202864" y="247079"/>
                    <a:pt x="193857" y="238072"/>
                    <a:pt x="182745" y="238072"/>
                  </a:cubicBezTo>
                  <a:cubicBezTo>
                    <a:pt x="171634" y="238072"/>
                    <a:pt x="162627" y="247079"/>
                    <a:pt x="162627" y="258191"/>
                  </a:cubicBezTo>
                  <a:lnTo>
                    <a:pt x="162627" y="271603"/>
                  </a:lnTo>
                  <a:lnTo>
                    <a:pt x="133521" y="271603"/>
                  </a:lnTo>
                  <a:lnTo>
                    <a:pt x="162090" y="177716"/>
                  </a:lnTo>
                  <a:lnTo>
                    <a:pt x="203401" y="177716"/>
                  </a:lnTo>
                  <a:lnTo>
                    <a:pt x="231969" y="27160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95F93E7-8A81-411F-A200-D2BD8B464BF2}"/>
              </a:ext>
            </a:extLst>
          </p:cNvPr>
          <p:cNvGrpSpPr/>
          <p:nvPr userDrawn="1"/>
        </p:nvGrpSpPr>
        <p:grpSpPr>
          <a:xfrm rot="1312566">
            <a:off x="2096149" y="3564774"/>
            <a:ext cx="243146" cy="246954"/>
            <a:chOff x="844463" y="5624427"/>
            <a:chExt cx="566220" cy="575088"/>
          </a:xfrm>
        </p:grpSpPr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B8F8783A-3944-4B3A-8E32-7BB82AA2890A}"/>
                </a:ext>
              </a:extLst>
            </p:cNvPr>
            <p:cNvSpPr/>
            <p:nvPr/>
          </p:nvSpPr>
          <p:spPr>
            <a:xfrm>
              <a:off x="1053884" y="5656580"/>
              <a:ext cx="20050" cy="20050"/>
            </a:xfrm>
            <a:custGeom>
              <a:avLst/>
              <a:gdLst>
                <a:gd name="connsiteX0" fmla="*/ 0 w 46508"/>
                <a:gd name="connsiteY0" fmla="*/ 0 h 46508"/>
                <a:gd name="connsiteX1" fmla="*/ 47625 w 46508"/>
                <a:gd name="connsiteY1" fmla="*/ 0 h 46508"/>
                <a:gd name="connsiteX2" fmla="*/ 47625 w 46508"/>
                <a:gd name="connsiteY2" fmla="*/ 47625 h 46508"/>
                <a:gd name="connsiteX3" fmla="*/ 0 w 46508"/>
                <a:gd name="connsiteY3" fmla="*/ 47625 h 4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8" h="46508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26B6EA31-37B4-48A1-B92A-0CDA1C73A842}"/>
                </a:ext>
              </a:extLst>
            </p:cNvPr>
            <p:cNvSpPr/>
            <p:nvPr/>
          </p:nvSpPr>
          <p:spPr>
            <a:xfrm>
              <a:off x="851033" y="5631942"/>
              <a:ext cx="475593" cy="560605"/>
            </a:xfrm>
            <a:custGeom>
              <a:avLst/>
              <a:gdLst>
                <a:gd name="connsiteX0" fmla="*/ 1007745 w 1103188"/>
                <a:gd name="connsiteY0" fmla="*/ 1242060 h 1300385"/>
                <a:gd name="connsiteX1" fmla="*/ 1026795 w 1103188"/>
                <a:gd name="connsiteY1" fmla="*/ 1030605 h 1300385"/>
                <a:gd name="connsiteX2" fmla="*/ 1104900 w 1103188"/>
                <a:gd name="connsiteY2" fmla="*/ 1011555 h 1300385"/>
                <a:gd name="connsiteX3" fmla="*/ 1104900 w 1103188"/>
                <a:gd name="connsiteY3" fmla="*/ 0 h 1300385"/>
                <a:gd name="connsiteX4" fmla="*/ 89535 w 1103188"/>
                <a:gd name="connsiteY4" fmla="*/ 0 h 1300385"/>
                <a:gd name="connsiteX5" fmla="*/ 100965 w 1103188"/>
                <a:gd name="connsiteY5" fmla="*/ 11430 h 1300385"/>
                <a:gd name="connsiteX6" fmla="*/ 11430 w 1103188"/>
                <a:gd name="connsiteY6" fmla="*/ 100965 h 1300385"/>
                <a:gd name="connsiteX7" fmla="*/ 0 w 1103188"/>
                <a:gd name="connsiteY7" fmla="*/ 89535 h 1300385"/>
                <a:gd name="connsiteX8" fmla="*/ 0 w 1103188"/>
                <a:gd name="connsiteY8" fmla="*/ 1211580 h 1300385"/>
                <a:gd name="connsiteX9" fmla="*/ 9525 w 1103188"/>
                <a:gd name="connsiteY9" fmla="*/ 1202055 h 1300385"/>
                <a:gd name="connsiteX10" fmla="*/ 99060 w 1103188"/>
                <a:gd name="connsiteY10" fmla="*/ 1291590 h 1300385"/>
                <a:gd name="connsiteX11" fmla="*/ 89535 w 1103188"/>
                <a:gd name="connsiteY11" fmla="*/ 1301115 h 1300385"/>
                <a:gd name="connsiteX12" fmla="*/ 1104900 w 1103188"/>
                <a:gd name="connsiteY12" fmla="*/ 1301115 h 1300385"/>
                <a:gd name="connsiteX13" fmla="*/ 1104900 w 1103188"/>
                <a:gd name="connsiteY13" fmla="*/ 1280160 h 130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3188" h="1300385">
                  <a:moveTo>
                    <a:pt x="1007745" y="1242060"/>
                  </a:moveTo>
                  <a:lnTo>
                    <a:pt x="1026795" y="1030605"/>
                  </a:lnTo>
                  <a:lnTo>
                    <a:pt x="1104900" y="1011555"/>
                  </a:lnTo>
                  <a:lnTo>
                    <a:pt x="1104900" y="0"/>
                  </a:lnTo>
                  <a:lnTo>
                    <a:pt x="89535" y="0"/>
                  </a:lnTo>
                  <a:lnTo>
                    <a:pt x="100965" y="11430"/>
                  </a:lnTo>
                  <a:lnTo>
                    <a:pt x="11430" y="100965"/>
                  </a:lnTo>
                  <a:lnTo>
                    <a:pt x="0" y="89535"/>
                  </a:lnTo>
                  <a:lnTo>
                    <a:pt x="0" y="1211580"/>
                  </a:lnTo>
                  <a:lnTo>
                    <a:pt x="9525" y="1202055"/>
                  </a:lnTo>
                  <a:lnTo>
                    <a:pt x="99060" y="1291590"/>
                  </a:lnTo>
                  <a:lnTo>
                    <a:pt x="89535" y="1301115"/>
                  </a:lnTo>
                  <a:lnTo>
                    <a:pt x="1104900" y="1301115"/>
                  </a:lnTo>
                  <a:lnTo>
                    <a:pt x="1104900" y="1280160"/>
                  </a:lnTo>
                  <a:close/>
                </a:path>
              </a:pathLst>
            </a:custGeom>
            <a:solidFill>
              <a:srgbClr val="FFFFFF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59B44149-614A-4EB0-A643-2C0B5B389D87}"/>
                </a:ext>
              </a:extLst>
            </p:cNvPr>
            <p:cNvSpPr/>
            <p:nvPr/>
          </p:nvSpPr>
          <p:spPr>
            <a:xfrm>
              <a:off x="905236" y="5643440"/>
              <a:ext cx="368925" cy="373737"/>
            </a:xfrm>
            <a:custGeom>
              <a:avLst/>
              <a:gdLst>
                <a:gd name="connsiteX0" fmla="*/ 0 w 855761"/>
                <a:gd name="connsiteY0" fmla="*/ 0 h 866923"/>
                <a:gd name="connsiteX1" fmla="*/ 857250 w 855761"/>
                <a:gd name="connsiteY1" fmla="*/ 0 h 866923"/>
                <a:gd name="connsiteX2" fmla="*/ 857250 w 855761"/>
                <a:gd name="connsiteY2" fmla="*/ 868680 h 866923"/>
                <a:gd name="connsiteX3" fmla="*/ 0 w 855761"/>
                <a:gd name="connsiteY3" fmla="*/ 868680 h 86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761" h="866923">
                  <a:moveTo>
                    <a:pt x="0" y="0"/>
                  </a:moveTo>
                  <a:lnTo>
                    <a:pt x="857250" y="0"/>
                  </a:lnTo>
                  <a:lnTo>
                    <a:pt x="857250" y="868680"/>
                  </a:lnTo>
                  <a:lnTo>
                    <a:pt x="0" y="8686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56B56011-1627-4F22-B409-A6A72F58AD2A}"/>
                </a:ext>
              </a:extLst>
            </p:cNvPr>
            <p:cNvSpPr/>
            <p:nvPr/>
          </p:nvSpPr>
          <p:spPr>
            <a:xfrm>
              <a:off x="844463" y="6051605"/>
              <a:ext cx="566220" cy="147570"/>
            </a:xfrm>
            <a:custGeom>
              <a:avLst/>
              <a:gdLst>
                <a:gd name="connsiteX0" fmla="*/ 1314450 w 1313408"/>
                <a:gd name="connsiteY0" fmla="*/ 169545 h 342304"/>
                <a:gd name="connsiteX1" fmla="*/ 1314450 w 1313408"/>
                <a:gd name="connsiteY1" fmla="*/ 169545 h 342304"/>
                <a:gd name="connsiteX2" fmla="*/ 1143000 w 1313408"/>
                <a:gd name="connsiteY2" fmla="*/ 295275 h 342304"/>
                <a:gd name="connsiteX3" fmla="*/ 167640 w 1313408"/>
                <a:gd name="connsiteY3" fmla="*/ 295275 h 342304"/>
                <a:gd name="connsiteX4" fmla="*/ 53340 w 1313408"/>
                <a:gd name="connsiteY4" fmla="*/ 180975 h 342304"/>
                <a:gd name="connsiteX5" fmla="*/ 53340 w 1313408"/>
                <a:gd name="connsiteY5" fmla="*/ 161925 h 342304"/>
                <a:gd name="connsiteX6" fmla="*/ 167640 w 1313408"/>
                <a:gd name="connsiteY6" fmla="*/ 47625 h 342304"/>
                <a:gd name="connsiteX7" fmla="*/ 1143000 w 1313408"/>
                <a:gd name="connsiteY7" fmla="*/ 47625 h 342304"/>
                <a:gd name="connsiteX8" fmla="*/ 1143000 w 1313408"/>
                <a:gd name="connsiteY8" fmla="*/ 0 h 342304"/>
                <a:gd name="connsiteX9" fmla="*/ 171450 w 1313408"/>
                <a:gd name="connsiteY9" fmla="*/ 0 h 342304"/>
                <a:gd name="connsiteX10" fmla="*/ 0 w 1313408"/>
                <a:gd name="connsiteY10" fmla="*/ 171450 h 342304"/>
                <a:gd name="connsiteX11" fmla="*/ 171450 w 1313408"/>
                <a:gd name="connsiteY11" fmla="*/ 342900 h 342304"/>
                <a:gd name="connsiteX12" fmla="*/ 1143000 w 1313408"/>
                <a:gd name="connsiteY12" fmla="*/ 342900 h 342304"/>
                <a:gd name="connsiteX13" fmla="*/ 1143000 w 1313408"/>
                <a:gd name="connsiteY13" fmla="*/ 295275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3408" h="342304">
                  <a:moveTo>
                    <a:pt x="1314450" y="169545"/>
                  </a:moveTo>
                  <a:lnTo>
                    <a:pt x="1314450" y="169545"/>
                  </a:lnTo>
                  <a:close/>
                  <a:moveTo>
                    <a:pt x="1143000" y="295275"/>
                  </a:moveTo>
                  <a:lnTo>
                    <a:pt x="167640" y="295275"/>
                  </a:lnTo>
                  <a:cubicBezTo>
                    <a:pt x="104775" y="295275"/>
                    <a:pt x="53340" y="243840"/>
                    <a:pt x="53340" y="180975"/>
                  </a:cubicBezTo>
                  <a:lnTo>
                    <a:pt x="53340" y="161925"/>
                  </a:lnTo>
                  <a:cubicBezTo>
                    <a:pt x="53340" y="99060"/>
                    <a:pt x="104775" y="47625"/>
                    <a:pt x="167640" y="47625"/>
                  </a:cubicBezTo>
                  <a:lnTo>
                    <a:pt x="1143000" y="47625"/>
                  </a:lnTo>
                  <a:lnTo>
                    <a:pt x="1143000" y="0"/>
                  </a:lnTo>
                  <a:lnTo>
                    <a:pt x="171450" y="0"/>
                  </a:lnTo>
                  <a:cubicBezTo>
                    <a:pt x="76200" y="0"/>
                    <a:pt x="0" y="76200"/>
                    <a:pt x="0" y="171450"/>
                  </a:cubicBezTo>
                  <a:cubicBezTo>
                    <a:pt x="0" y="266700"/>
                    <a:pt x="76200" y="342900"/>
                    <a:pt x="171450" y="342900"/>
                  </a:cubicBezTo>
                  <a:lnTo>
                    <a:pt x="1143000" y="342900"/>
                  </a:lnTo>
                  <a:lnTo>
                    <a:pt x="1143000" y="29527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9449CE07-92F4-438C-9391-2F90AD5026A3}"/>
                </a:ext>
              </a:extLst>
            </p:cNvPr>
            <p:cNvSpPr/>
            <p:nvPr/>
          </p:nvSpPr>
          <p:spPr>
            <a:xfrm>
              <a:off x="844463" y="5624474"/>
              <a:ext cx="493237" cy="575041"/>
            </a:xfrm>
            <a:custGeom>
              <a:avLst/>
              <a:gdLst>
                <a:gd name="connsiteX0" fmla="*/ 190500 w 1144116"/>
                <a:gd name="connsiteY0" fmla="*/ 45720 h 1333872"/>
                <a:gd name="connsiteX1" fmla="*/ 882015 w 1144116"/>
                <a:gd name="connsiteY1" fmla="*/ 45720 h 1333872"/>
                <a:gd name="connsiteX2" fmla="*/ 882015 w 1144116"/>
                <a:gd name="connsiteY2" fmla="*/ 0 h 1333872"/>
                <a:gd name="connsiteX3" fmla="*/ 975360 w 1144116"/>
                <a:gd name="connsiteY3" fmla="*/ 0 h 1333872"/>
                <a:gd name="connsiteX4" fmla="*/ 173355 w 1144116"/>
                <a:gd name="connsiteY4" fmla="*/ 0 h 1333872"/>
                <a:gd name="connsiteX5" fmla="*/ 0 w 1144116"/>
                <a:gd name="connsiteY5" fmla="*/ 173355 h 1333872"/>
                <a:gd name="connsiteX6" fmla="*/ 0 w 1144116"/>
                <a:gd name="connsiteY6" fmla="*/ 1162050 h 1333872"/>
                <a:gd name="connsiteX7" fmla="*/ 173355 w 1144116"/>
                <a:gd name="connsiteY7" fmla="*/ 1335405 h 1333872"/>
                <a:gd name="connsiteX8" fmla="*/ 192405 w 1144116"/>
                <a:gd name="connsiteY8" fmla="*/ 1335405 h 1333872"/>
                <a:gd name="connsiteX9" fmla="*/ 47625 w 1144116"/>
                <a:gd name="connsiteY9" fmla="*/ 1190625 h 1333872"/>
                <a:gd name="connsiteX10" fmla="*/ 47625 w 1144116"/>
                <a:gd name="connsiteY10" fmla="*/ 188595 h 1333872"/>
                <a:gd name="connsiteX11" fmla="*/ 190500 w 1144116"/>
                <a:gd name="connsiteY11" fmla="*/ 45720 h 1333872"/>
                <a:gd name="connsiteX12" fmla="*/ 1097280 w 1144116"/>
                <a:gd name="connsiteY12" fmla="*/ 255270 h 1333872"/>
                <a:gd name="connsiteX13" fmla="*/ 1144905 w 1144116"/>
                <a:gd name="connsiteY13" fmla="*/ 255270 h 1333872"/>
                <a:gd name="connsiteX14" fmla="*/ 1144905 w 1144116"/>
                <a:gd name="connsiteY14" fmla="*/ 1034415 h 1333872"/>
                <a:gd name="connsiteX15" fmla="*/ 1097280 w 1144116"/>
                <a:gd name="connsiteY15" fmla="*/ 1034415 h 1333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44116" h="1333872">
                  <a:moveTo>
                    <a:pt x="190500" y="45720"/>
                  </a:moveTo>
                  <a:lnTo>
                    <a:pt x="882015" y="45720"/>
                  </a:lnTo>
                  <a:lnTo>
                    <a:pt x="882015" y="0"/>
                  </a:lnTo>
                  <a:lnTo>
                    <a:pt x="975360" y="0"/>
                  </a:lnTo>
                  <a:lnTo>
                    <a:pt x="173355" y="0"/>
                  </a:lnTo>
                  <a:cubicBezTo>
                    <a:pt x="78105" y="0"/>
                    <a:pt x="0" y="78105"/>
                    <a:pt x="0" y="173355"/>
                  </a:cubicBezTo>
                  <a:lnTo>
                    <a:pt x="0" y="1162050"/>
                  </a:lnTo>
                  <a:cubicBezTo>
                    <a:pt x="0" y="1257300"/>
                    <a:pt x="78105" y="1335405"/>
                    <a:pt x="173355" y="1335405"/>
                  </a:cubicBezTo>
                  <a:lnTo>
                    <a:pt x="192405" y="1335405"/>
                  </a:lnTo>
                  <a:cubicBezTo>
                    <a:pt x="112395" y="1335405"/>
                    <a:pt x="47625" y="1270635"/>
                    <a:pt x="47625" y="1190625"/>
                  </a:cubicBezTo>
                  <a:lnTo>
                    <a:pt x="47625" y="188595"/>
                  </a:lnTo>
                  <a:cubicBezTo>
                    <a:pt x="45720" y="110490"/>
                    <a:pt x="112395" y="45720"/>
                    <a:pt x="190500" y="45720"/>
                  </a:cubicBezTo>
                  <a:close/>
                  <a:moveTo>
                    <a:pt x="1097280" y="255270"/>
                  </a:moveTo>
                  <a:lnTo>
                    <a:pt x="1144905" y="255270"/>
                  </a:lnTo>
                  <a:lnTo>
                    <a:pt x="1144905" y="1034415"/>
                  </a:lnTo>
                  <a:lnTo>
                    <a:pt x="1097280" y="103441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2D4E4DAD-2226-47F3-8DCD-3020C853312E}"/>
                </a:ext>
              </a:extLst>
            </p:cNvPr>
            <p:cNvSpPr/>
            <p:nvPr userDrawn="1"/>
          </p:nvSpPr>
          <p:spPr>
            <a:xfrm>
              <a:off x="1224393" y="5624427"/>
              <a:ext cx="113561" cy="111895"/>
            </a:xfrm>
            <a:custGeom>
              <a:avLst/>
              <a:gdLst>
                <a:gd name="connsiteX0" fmla="*/ 0 w 260449"/>
                <a:gd name="connsiteY0" fmla="*/ 0 h 256728"/>
                <a:gd name="connsiteX1" fmla="*/ 0 w 260449"/>
                <a:gd name="connsiteY1" fmla="*/ 47625 h 256728"/>
                <a:gd name="connsiteX2" fmla="*/ 215265 w 260449"/>
                <a:gd name="connsiteY2" fmla="*/ 47625 h 256728"/>
                <a:gd name="connsiteX3" fmla="*/ 215265 w 260449"/>
                <a:gd name="connsiteY3" fmla="*/ 257175 h 256728"/>
                <a:gd name="connsiteX4" fmla="*/ 260985 w 260449"/>
                <a:gd name="connsiteY4" fmla="*/ 257175 h 256728"/>
                <a:gd name="connsiteX5" fmla="*/ 260985 w 260449"/>
                <a:gd name="connsiteY5" fmla="*/ 0 h 256728"/>
                <a:gd name="connsiteX0" fmla="*/ 0 w 261579"/>
                <a:gd name="connsiteY0" fmla="*/ 2374 h 257175"/>
                <a:gd name="connsiteX1" fmla="*/ 594 w 261579"/>
                <a:gd name="connsiteY1" fmla="*/ 47625 h 257175"/>
                <a:gd name="connsiteX2" fmla="*/ 215859 w 261579"/>
                <a:gd name="connsiteY2" fmla="*/ 47625 h 257175"/>
                <a:gd name="connsiteX3" fmla="*/ 215859 w 261579"/>
                <a:gd name="connsiteY3" fmla="*/ 257175 h 257175"/>
                <a:gd name="connsiteX4" fmla="*/ 261579 w 261579"/>
                <a:gd name="connsiteY4" fmla="*/ 257175 h 257175"/>
                <a:gd name="connsiteX5" fmla="*/ 261579 w 261579"/>
                <a:gd name="connsiteY5" fmla="*/ 0 h 257175"/>
                <a:gd name="connsiteX6" fmla="*/ 0 w 261579"/>
                <a:gd name="connsiteY6" fmla="*/ 2374 h 257175"/>
                <a:gd name="connsiteX0" fmla="*/ 0 w 261579"/>
                <a:gd name="connsiteY0" fmla="*/ 0 h 254801"/>
                <a:gd name="connsiteX1" fmla="*/ 594 w 261579"/>
                <a:gd name="connsiteY1" fmla="*/ 45251 h 254801"/>
                <a:gd name="connsiteX2" fmla="*/ 215859 w 261579"/>
                <a:gd name="connsiteY2" fmla="*/ 45251 h 254801"/>
                <a:gd name="connsiteX3" fmla="*/ 215859 w 261579"/>
                <a:gd name="connsiteY3" fmla="*/ 254801 h 254801"/>
                <a:gd name="connsiteX4" fmla="*/ 261579 w 261579"/>
                <a:gd name="connsiteY4" fmla="*/ 254801 h 254801"/>
                <a:gd name="connsiteX5" fmla="*/ 261579 w 261579"/>
                <a:gd name="connsiteY5" fmla="*/ 0 h 254801"/>
                <a:gd name="connsiteX6" fmla="*/ 0 w 261579"/>
                <a:gd name="connsiteY6" fmla="*/ 0 h 254801"/>
                <a:gd name="connsiteX0" fmla="*/ 1186 w 262765"/>
                <a:gd name="connsiteY0" fmla="*/ 0 h 254801"/>
                <a:gd name="connsiteX1" fmla="*/ 0 w 262765"/>
                <a:gd name="connsiteY1" fmla="*/ 44658 h 254801"/>
                <a:gd name="connsiteX2" fmla="*/ 217045 w 262765"/>
                <a:gd name="connsiteY2" fmla="*/ 45251 h 254801"/>
                <a:gd name="connsiteX3" fmla="*/ 217045 w 262765"/>
                <a:gd name="connsiteY3" fmla="*/ 254801 h 254801"/>
                <a:gd name="connsiteX4" fmla="*/ 262765 w 262765"/>
                <a:gd name="connsiteY4" fmla="*/ 254801 h 254801"/>
                <a:gd name="connsiteX5" fmla="*/ 262765 w 262765"/>
                <a:gd name="connsiteY5" fmla="*/ 0 h 254801"/>
                <a:gd name="connsiteX6" fmla="*/ 1186 w 262765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4658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4658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7032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7032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5845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5845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7175"/>
                <a:gd name="connsiteX1" fmla="*/ 0 w 262172"/>
                <a:gd name="connsiteY1" fmla="*/ 45845 h 257175"/>
                <a:gd name="connsiteX2" fmla="*/ 216452 w 262172"/>
                <a:gd name="connsiteY2" fmla="*/ 45251 h 257175"/>
                <a:gd name="connsiteX3" fmla="*/ 216452 w 262172"/>
                <a:gd name="connsiteY3" fmla="*/ 257175 h 257175"/>
                <a:gd name="connsiteX4" fmla="*/ 262172 w 262172"/>
                <a:gd name="connsiteY4" fmla="*/ 254801 h 257175"/>
                <a:gd name="connsiteX5" fmla="*/ 262172 w 262172"/>
                <a:gd name="connsiteY5" fmla="*/ 0 h 257175"/>
                <a:gd name="connsiteX6" fmla="*/ 593 w 262172"/>
                <a:gd name="connsiteY6" fmla="*/ 0 h 257175"/>
                <a:gd name="connsiteX0" fmla="*/ 593 w 262765"/>
                <a:gd name="connsiteY0" fmla="*/ 0 h 259549"/>
                <a:gd name="connsiteX1" fmla="*/ 0 w 262765"/>
                <a:gd name="connsiteY1" fmla="*/ 45845 h 259549"/>
                <a:gd name="connsiteX2" fmla="*/ 216452 w 262765"/>
                <a:gd name="connsiteY2" fmla="*/ 45251 h 259549"/>
                <a:gd name="connsiteX3" fmla="*/ 216452 w 262765"/>
                <a:gd name="connsiteY3" fmla="*/ 257175 h 259549"/>
                <a:gd name="connsiteX4" fmla="*/ 262765 w 262765"/>
                <a:gd name="connsiteY4" fmla="*/ 259549 h 259549"/>
                <a:gd name="connsiteX5" fmla="*/ 262172 w 262765"/>
                <a:gd name="connsiteY5" fmla="*/ 0 h 259549"/>
                <a:gd name="connsiteX6" fmla="*/ 593 w 262765"/>
                <a:gd name="connsiteY6" fmla="*/ 0 h 259549"/>
                <a:gd name="connsiteX0" fmla="*/ 593 w 263385"/>
                <a:gd name="connsiteY0" fmla="*/ 0 h 259549"/>
                <a:gd name="connsiteX1" fmla="*/ 0 w 263385"/>
                <a:gd name="connsiteY1" fmla="*/ 45845 h 259549"/>
                <a:gd name="connsiteX2" fmla="*/ 216452 w 263385"/>
                <a:gd name="connsiteY2" fmla="*/ 45251 h 259549"/>
                <a:gd name="connsiteX3" fmla="*/ 216452 w 263385"/>
                <a:gd name="connsiteY3" fmla="*/ 257175 h 259549"/>
                <a:gd name="connsiteX4" fmla="*/ 262765 w 263385"/>
                <a:gd name="connsiteY4" fmla="*/ 259549 h 259549"/>
                <a:gd name="connsiteX5" fmla="*/ 263359 w 263385"/>
                <a:gd name="connsiteY5" fmla="*/ 0 h 259549"/>
                <a:gd name="connsiteX6" fmla="*/ 593 w 263385"/>
                <a:gd name="connsiteY6" fmla="*/ 0 h 259549"/>
                <a:gd name="connsiteX0" fmla="*/ 593 w 263416"/>
                <a:gd name="connsiteY0" fmla="*/ 0 h 259549"/>
                <a:gd name="connsiteX1" fmla="*/ 0 w 263416"/>
                <a:gd name="connsiteY1" fmla="*/ 45845 h 259549"/>
                <a:gd name="connsiteX2" fmla="*/ 216452 w 263416"/>
                <a:gd name="connsiteY2" fmla="*/ 45251 h 259549"/>
                <a:gd name="connsiteX3" fmla="*/ 216452 w 263416"/>
                <a:gd name="connsiteY3" fmla="*/ 257175 h 259549"/>
                <a:gd name="connsiteX4" fmla="*/ 263359 w 263416"/>
                <a:gd name="connsiteY4" fmla="*/ 259549 h 259549"/>
                <a:gd name="connsiteX5" fmla="*/ 263359 w 263416"/>
                <a:gd name="connsiteY5" fmla="*/ 0 h 259549"/>
                <a:gd name="connsiteX6" fmla="*/ 593 w 263416"/>
                <a:gd name="connsiteY6" fmla="*/ 0 h 259549"/>
                <a:gd name="connsiteX0" fmla="*/ 593 w 263416"/>
                <a:gd name="connsiteY0" fmla="*/ 0 h 259549"/>
                <a:gd name="connsiteX1" fmla="*/ 0 w 263416"/>
                <a:gd name="connsiteY1" fmla="*/ 45845 h 259549"/>
                <a:gd name="connsiteX2" fmla="*/ 216452 w 263416"/>
                <a:gd name="connsiteY2" fmla="*/ 45251 h 259549"/>
                <a:gd name="connsiteX3" fmla="*/ 216452 w 263416"/>
                <a:gd name="connsiteY3" fmla="*/ 257175 h 259549"/>
                <a:gd name="connsiteX4" fmla="*/ 263359 w 263416"/>
                <a:gd name="connsiteY4" fmla="*/ 259549 h 259549"/>
                <a:gd name="connsiteX5" fmla="*/ 263359 w 263416"/>
                <a:gd name="connsiteY5" fmla="*/ 0 h 259549"/>
                <a:gd name="connsiteX6" fmla="*/ 593 w 263416"/>
                <a:gd name="connsiteY6" fmla="*/ 0 h 25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416" h="259549">
                  <a:moveTo>
                    <a:pt x="593" y="0"/>
                  </a:moveTo>
                  <a:cubicBezTo>
                    <a:pt x="198" y="14886"/>
                    <a:pt x="395" y="30959"/>
                    <a:pt x="0" y="45845"/>
                  </a:cubicBezTo>
                  <a:lnTo>
                    <a:pt x="216452" y="45251"/>
                  </a:lnTo>
                  <a:lnTo>
                    <a:pt x="216452" y="257175"/>
                  </a:lnTo>
                  <a:lnTo>
                    <a:pt x="263359" y="259549"/>
                  </a:lnTo>
                  <a:cubicBezTo>
                    <a:pt x="263161" y="173033"/>
                    <a:pt x="263557" y="86516"/>
                    <a:pt x="263359" y="0"/>
                  </a:cubicBezTo>
                  <a:lnTo>
                    <a:pt x="593" y="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29EBD34B-3FF9-42B1-B5A7-92EB61932037}"/>
                </a:ext>
              </a:extLst>
            </p:cNvPr>
            <p:cNvSpPr/>
            <p:nvPr/>
          </p:nvSpPr>
          <p:spPr>
            <a:xfrm>
              <a:off x="1011179" y="6096775"/>
              <a:ext cx="274288" cy="56943"/>
            </a:xfrm>
            <a:custGeom>
              <a:avLst/>
              <a:gdLst>
                <a:gd name="connsiteX0" fmla="*/ 0 w 636240"/>
                <a:gd name="connsiteY0" fmla="*/ 0 h 132084"/>
                <a:gd name="connsiteX1" fmla="*/ 636270 w 636240"/>
                <a:gd name="connsiteY1" fmla="*/ 0 h 132084"/>
                <a:gd name="connsiteX2" fmla="*/ 636270 w 636240"/>
                <a:gd name="connsiteY2" fmla="*/ 47625 h 132084"/>
                <a:gd name="connsiteX3" fmla="*/ 0 w 636240"/>
                <a:gd name="connsiteY3" fmla="*/ 47625 h 132084"/>
                <a:gd name="connsiteX4" fmla="*/ 262890 w 636240"/>
                <a:gd name="connsiteY4" fmla="*/ 85725 h 132084"/>
                <a:gd name="connsiteX5" fmla="*/ 636270 w 636240"/>
                <a:gd name="connsiteY5" fmla="*/ 85725 h 132084"/>
                <a:gd name="connsiteX6" fmla="*/ 636270 w 636240"/>
                <a:gd name="connsiteY6" fmla="*/ 133350 h 132084"/>
                <a:gd name="connsiteX7" fmla="*/ 262890 w 636240"/>
                <a:gd name="connsiteY7" fmla="*/ 133350 h 13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6240" h="132084">
                  <a:moveTo>
                    <a:pt x="0" y="0"/>
                  </a:moveTo>
                  <a:lnTo>
                    <a:pt x="636270" y="0"/>
                  </a:lnTo>
                  <a:lnTo>
                    <a:pt x="636270" y="47625"/>
                  </a:lnTo>
                  <a:lnTo>
                    <a:pt x="0" y="47625"/>
                  </a:lnTo>
                  <a:close/>
                  <a:moveTo>
                    <a:pt x="262890" y="85725"/>
                  </a:moveTo>
                  <a:lnTo>
                    <a:pt x="636270" y="85725"/>
                  </a:lnTo>
                  <a:lnTo>
                    <a:pt x="636270" y="133350"/>
                  </a:lnTo>
                  <a:lnTo>
                    <a:pt x="262890" y="13335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AF518883-B547-4F62-A20A-8088E6B52666}"/>
                </a:ext>
              </a:extLst>
            </p:cNvPr>
            <p:cNvSpPr/>
            <p:nvPr/>
          </p:nvSpPr>
          <p:spPr>
            <a:xfrm>
              <a:off x="1273161" y="6051605"/>
              <a:ext cx="64161" cy="147570"/>
            </a:xfrm>
            <a:custGeom>
              <a:avLst/>
              <a:gdLst>
                <a:gd name="connsiteX0" fmla="*/ 40005 w 148828"/>
                <a:gd name="connsiteY0" fmla="*/ 171450 h 342304"/>
                <a:gd name="connsiteX1" fmla="*/ 150495 w 148828"/>
                <a:gd name="connsiteY1" fmla="*/ 26670 h 342304"/>
                <a:gd name="connsiteX2" fmla="*/ 150495 w 148828"/>
                <a:gd name="connsiteY2" fmla="*/ 0 h 342304"/>
                <a:gd name="connsiteX3" fmla="*/ 0 w 148828"/>
                <a:gd name="connsiteY3" fmla="*/ 171450 h 342304"/>
                <a:gd name="connsiteX4" fmla="*/ 150495 w 148828"/>
                <a:gd name="connsiteY4" fmla="*/ 342900 h 342304"/>
                <a:gd name="connsiteX5" fmla="*/ 150495 w 148828"/>
                <a:gd name="connsiteY5" fmla="*/ 316230 h 342304"/>
                <a:gd name="connsiteX6" fmla="*/ 40005 w 148828"/>
                <a:gd name="connsiteY6" fmla="*/ 171450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28" h="342304">
                  <a:moveTo>
                    <a:pt x="40005" y="171450"/>
                  </a:moveTo>
                  <a:cubicBezTo>
                    <a:pt x="40005" y="74295"/>
                    <a:pt x="104775" y="40005"/>
                    <a:pt x="150495" y="26670"/>
                  </a:cubicBezTo>
                  <a:lnTo>
                    <a:pt x="150495" y="0"/>
                  </a:lnTo>
                  <a:cubicBezTo>
                    <a:pt x="150495" y="0"/>
                    <a:pt x="0" y="7620"/>
                    <a:pt x="0" y="171450"/>
                  </a:cubicBezTo>
                  <a:cubicBezTo>
                    <a:pt x="0" y="337185"/>
                    <a:pt x="150495" y="342900"/>
                    <a:pt x="150495" y="342900"/>
                  </a:cubicBezTo>
                  <a:lnTo>
                    <a:pt x="150495" y="316230"/>
                  </a:lnTo>
                  <a:cubicBezTo>
                    <a:pt x="104775" y="302895"/>
                    <a:pt x="40005" y="268605"/>
                    <a:pt x="40005" y="171450"/>
                  </a:cubicBez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图形 15" descr="绘图圆规">
              <a:extLst>
                <a:ext uri="{FF2B5EF4-FFF2-40B4-BE49-F238E27FC236}">
                  <a16:creationId xmlns:a16="http://schemas.microsoft.com/office/drawing/2014/main" id="{0A11EA5A-E021-4285-AF46-B065D9A4C63F}"/>
                </a:ext>
              </a:extLst>
            </p:cNvPr>
            <p:cNvSpPr/>
            <p:nvPr/>
          </p:nvSpPr>
          <p:spPr>
            <a:xfrm rot="314127">
              <a:off x="1022461" y="5711281"/>
              <a:ext cx="156121" cy="254417"/>
            </a:xfrm>
            <a:custGeom>
              <a:avLst/>
              <a:gdLst>
                <a:gd name="connsiteX0" fmla="*/ 347048 w 362137"/>
                <a:gd name="connsiteY0" fmla="*/ 271603 h 590150"/>
                <a:gd name="connsiteX1" fmla="*/ 274017 w 362137"/>
                <a:gd name="connsiteY1" fmla="*/ 271603 h 590150"/>
                <a:gd name="connsiteX2" fmla="*/ 243102 w 362137"/>
                <a:gd name="connsiteY2" fmla="*/ 169936 h 590150"/>
                <a:gd name="connsiteX3" fmla="*/ 243102 w 362137"/>
                <a:gd name="connsiteY3" fmla="*/ 63709 h 590150"/>
                <a:gd name="connsiteX4" fmla="*/ 202864 w 362137"/>
                <a:gd name="connsiteY4" fmla="*/ 63709 h 590150"/>
                <a:gd name="connsiteX5" fmla="*/ 202864 w 362137"/>
                <a:gd name="connsiteY5" fmla="*/ 20119 h 590150"/>
                <a:gd name="connsiteX6" fmla="*/ 182745 w 362137"/>
                <a:gd name="connsiteY6" fmla="*/ 0 h 590150"/>
                <a:gd name="connsiteX7" fmla="*/ 162627 w 362137"/>
                <a:gd name="connsiteY7" fmla="*/ 20119 h 590150"/>
                <a:gd name="connsiteX8" fmla="*/ 162627 w 362137"/>
                <a:gd name="connsiteY8" fmla="*/ 63709 h 590150"/>
                <a:gd name="connsiteX9" fmla="*/ 122389 w 362137"/>
                <a:gd name="connsiteY9" fmla="*/ 63709 h 590150"/>
                <a:gd name="connsiteX10" fmla="*/ 122389 w 362137"/>
                <a:gd name="connsiteY10" fmla="*/ 169936 h 590150"/>
                <a:gd name="connsiteX11" fmla="*/ 91473 w 362137"/>
                <a:gd name="connsiteY11" fmla="*/ 271603 h 590150"/>
                <a:gd name="connsiteX12" fmla="*/ 20119 w 362137"/>
                <a:gd name="connsiteY12" fmla="*/ 271603 h 590150"/>
                <a:gd name="connsiteX13" fmla="*/ 0 w 362137"/>
                <a:gd name="connsiteY13" fmla="*/ 291722 h 590150"/>
                <a:gd name="connsiteX14" fmla="*/ 20119 w 362137"/>
                <a:gd name="connsiteY14" fmla="*/ 311841 h 590150"/>
                <a:gd name="connsiteX15" fmla="*/ 79201 w 362137"/>
                <a:gd name="connsiteY15" fmla="*/ 311841 h 590150"/>
                <a:gd name="connsiteX16" fmla="*/ 35208 w 362137"/>
                <a:gd name="connsiteY16" fmla="*/ 456360 h 590150"/>
                <a:gd name="connsiteX17" fmla="*/ 35208 w 362137"/>
                <a:gd name="connsiteY17" fmla="*/ 539853 h 590150"/>
                <a:gd name="connsiteX18" fmla="*/ 48620 w 362137"/>
                <a:gd name="connsiteY18" fmla="*/ 558765 h 590150"/>
                <a:gd name="connsiteX19" fmla="*/ 48620 w 362137"/>
                <a:gd name="connsiteY19" fmla="*/ 573384 h 590150"/>
                <a:gd name="connsiteX20" fmla="*/ 55327 w 362137"/>
                <a:gd name="connsiteY20" fmla="*/ 593503 h 590150"/>
                <a:gd name="connsiteX21" fmla="*/ 62033 w 362137"/>
                <a:gd name="connsiteY21" fmla="*/ 573384 h 590150"/>
                <a:gd name="connsiteX22" fmla="*/ 62033 w 362137"/>
                <a:gd name="connsiteY22" fmla="*/ 558765 h 590150"/>
                <a:gd name="connsiteX23" fmla="*/ 75445 w 362137"/>
                <a:gd name="connsiteY23" fmla="*/ 539853 h 590150"/>
                <a:gd name="connsiteX24" fmla="*/ 75445 w 362137"/>
                <a:gd name="connsiteY24" fmla="*/ 462396 h 590150"/>
                <a:gd name="connsiteX25" fmla="*/ 121249 w 362137"/>
                <a:gd name="connsiteY25" fmla="*/ 311841 h 590150"/>
                <a:gd name="connsiteX26" fmla="*/ 162627 w 362137"/>
                <a:gd name="connsiteY26" fmla="*/ 311841 h 590150"/>
                <a:gd name="connsiteX27" fmla="*/ 162627 w 362137"/>
                <a:gd name="connsiteY27" fmla="*/ 325253 h 590150"/>
                <a:gd name="connsiteX28" fmla="*/ 182745 w 362137"/>
                <a:gd name="connsiteY28" fmla="*/ 345372 h 590150"/>
                <a:gd name="connsiteX29" fmla="*/ 202864 w 362137"/>
                <a:gd name="connsiteY29" fmla="*/ 325253 h 590150"/>
                <a:gd name="connsiteX30" fmla="*/ 202864 w 362137"/>
                <a:gd name="connsiteY30" fmla="*/ 311841 h 590150"/>
                <a:gd name="connsiteX31" fmla="*/ 244242 w 362137"/>
                <a:gd name="connsiteY31" fmla="*/ 311841 h 590150"/>
                <a:gd name="connsiteX32" fmla="*/ 290045 w 362137"/>
                <a:gd name="connsiteY32" fmla="*/ 462396 h 590150"/>
                <a:gd name="connsiteX33" fmla="*/ 290045 w 362137"/>
                <a:gd name="connsiteY33" fmla="*/ 539853 h 590150"/>
                <a:gd name="connsiteX34" fmla="*/ 303458 w 362137"/>
                <a:gd name="connsiteY34" fmla="*/ 558765 h 590150"/>
                <a:gd name="connsiteX35" fmla="*/ 303458 w 362137"/>
                <a:gd name="connsiteY35" fmla="*/ 573384 h 590150"/>
                <a:gd name="connsiteX36" fmla="*/ 310164 w 362137"/>
                <a:gd name="connsiteY36" fmla="*/ 593503 h 590150"/>
                <a:gd name="connsiteX37" fmla="*/ 316870 w 362137"/>
                <a:gd name="connsiteY37" fmla="*/ 573384 h 590150"/>
                <a:gd name="connsiteX38" fmla="*/ 316870 w 362137"/>
                <a:gd name="connsiteY38" fmla="*/ 558765 h 590150"/>
                <a:gd name="connsiteX39" fmla="*/ 330283 w 362137"/>
                <a:gd name="connsiteY39" fmla="*/ 539853 h 590150"/>
                <a:gd name="connsiteX40" fmla="*/ 330283 w 362137"/>
                <a:gd name="connsiteY40" fmla="*/ 456360 h 590150"/>
                <a:gd name="connsiteX41" fmla="*/ 286290 w 362137"/>
                <a:gd name="connsiteY41" fmla="*/ 311841 h 590150"/>
                <a:gd name="connsiteX42" fmla="*/ 347048 w 362137"/>
                <a:gd name="connsiteY42" fmla="*/ 311841 h 590150"/>
                <a:gd name="connsiteX43" fmla="*/ 367167 w 362137"/>
                <a:gd name="connsiteY43" fmla="*/ 291722 h 590150"/>
                <a:gd name="connsiteX44" fmla="*/ 347048 w 362137"/>
                <a:gd name="connsiteY44" fmla="*/ 271603 h 590150"/>
                <a:gd name="connsiteX45" fmla="*/ 202864 w 362137"/>
                <a:gd name="connsiteY45" fmla="*/ 271603 h 590150"/>
                <a:gd name="connsiteX46" fmla="*/ 202864 w 362137"/>
                <a:gd name="connsiteY46" fmla="*/ 258191 h 590150"/>
                <a:gd name="connsiteX47" fmla="*/ 182745 w 362137"/>
                <a:gd name="connsiteY47" fmla="*/ 238072 h 590150"/>
                <a:gd name="connsiteX48" fmla="*/ 162627 w 362137"/>
                <a:gd name="connsiteY48" fmla="*/ 258191 h 590150"/>
                <a:gd name="connsiteX49" fmla="*/ 162627 w 362137"/>
                <a:gd name="connsiteY49" fmla="*/ 271603 h 590150"/>
                <a:gd name="connsiteX50" fmla="*/ 133521 w 362137"/>
                <a:gd name="connsiteY50" fmla="*/ 271603 h 590150"/>
                <a:gd name="connsiteX51" fmla="*/ 162090 w 362137"/>
                <a:gd name="connsiteY51" fmla="*/ 177716 h 590150"/>
                <a:gd name="connsiteX52" fmla="*/ 203401 w 362137"/>
                <a:gd name="connsiteY52" fmla="*/ 177716 h 590150"/>
                <a:gd name="connsiteX53" fmla="*/ 231969 w 362137"/>
                <a:gd name="connsiteY53" fmla="*/ 271603 h 5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2137" h="590150">
                  <a:moveTo>
                    <a:pt x="347048" y="271603"/>
                  </a:moveTo>
                  <a:lnTo>
                    <a:pt x="274017" y="271603"/>
                  </a:lnTo>
                  <a:lnTo>
                    <a:pt x="243102" y="169936"/>
                  </a:lnTo>
                  <a:lnTo>
                    <a:pt x="243102" y="63709"/>
                  </a:lnTo>
                  <a:lnTo>
                    <a:pt x="202864" y="63709"/>
                  </a:lnTo>
                  <a:lnTo>
                    <a:pt x="202864" y="20119"/>
                  </a:lnTo>
                  <a:cubicBezTo>
                    <a:pt x="202864" y="9008"/>
                    <a:pt x="193857" y="0"/>
                    <a:pt x="182745" y="0"/>
                  </a:cubicBezTo>
                  <a:cubicBezTo>
                    <a:pt x="171634" y="0"/>
                    <a:pt x="162627" y="9008"/>
                    <a:pt x="162627" y="20119"/>
                  </a:cubicBezTo>
                  <a:lnTo>
                    <a:pt x="162627" y="63709"/>
                  </a:lnTo>
                  <a:lnTo>
                    <a:pt x="122389" y="63709"/>
                  </a:lnTo>
                  <a:lnTo>
                    <a:pt x="122389" y="169936"/>
                  </a:lnTo>
                  <a:lnTo>
                    <a:pt x="91473" y="271603"/>
                  </a:lnTo>
                  <a:lnTo>
                    <a:pt x="20119" y="271603"/>
                  </a:lnTo>
                  <a:cubicBezTo>
                    <a:pt x="9007" y="271603"/>
                    <a:pt x="0" y="280610"/>
                    <a:pt x="0" y="291722"/>
                  </a:cubicBezTo>
                  <a:cubicBezTo>
                    <a:pt x="0" y="302833"/>
                    <a:pt x="9007" y="311841"/>
                    <a:pt x="20119" y="311841"/>
                  </a:cubicBezTo>
                  <a:lnTo>
                    <a:pt x="79201" y="311841"/>
                  </a:lnTo>
                  <a:lnTo>
                    <a:pt x="35208" y="456360"/>
                  </a:lnTo>
                  <a:lnTo>
                    <a:pt x="35208" y="539853"/>
                  </a:lnTo>
                  <a:cubicBezTo>
                    <a:pt x="35232" y="548359"/>
                    <a:pt x="40602" y="555930"/>
                    <a:pt x="48620" y="558765"/>
                  </a:cubicBezTo>
                  <a:lnTo>
                    <a:pt x="48620" y="573384"/>
                  </a:lnTo>
                  <a:lnTo>
                    <a:pt x="55327" y="593503"/>
                  </a:lnTo>
                  <a:lnTo>
                    <a:pt x="62033" y="573384"/>
                  </a:lnTo>
                  <a:lnTo>
                    <a:pt x="62033" y="558765"/>
                  </a:lnTo>
                  <a:cubicBezTo>
                    <a:pt x="70051" y="555930"/>
                    <a:pt x="75421" y="548359"/>
                    <a:pt x="75445" y="539853"/>
                  </a:cubicBezTo>
                  <a:lnTo>
                    <a:pt x="75445" y="462396"/>
                  </a:lnTo>
                  <a:lnTo>
                    <a:pt x="121249" y="311841"/>
                  </a:lnTo>
                  <a:lnTo>
                    <a:pt x="162627" y="311841"/>
                  </a:lnTo>
                  <a:lnTo>
                    <a:pt x="162627" y="325253"/>
                  </a:lnTo>
                  <a:cubicBezTo>
                    <a:pt x="162627" y="336365"/>
                    <a:pt x="171634" y="345372"/>
                    <a:pt x="182745" y="345372"/>
                  </a:cubicBezTo>
                  <a:cubicBezTo>
                    <a:pt x="193857" y="345372"/>
                    <a:pt x="202864" y="336365"/>
                    <a:pt x="202864" y="325253"/>
                  </a:cubicBezTo>
                  <a:lnTo>
                    <a:pt x="202864" y="311841"/>
                  </a:lnTo>
                  <a:lnTo>
                    <a:pt x="244242" y="311841"/>
                  </a:lnTo>
                  <a:lnTo>
                    <a:pt x="290045" y="462396"/>
                  </a:lnTo>
                  <a:lnTo>
                    <a:pt x="290045" y="539853"/>
                  </a:lnTo>
                  <a:cubicBezTo>
                    <a:pt x="290069" y="548359"/>
                    <a:pt x="295439" y="555930"/>
                    <a:pt x="303458" y="558765"/>
                  </a:cubicBezTo>
                  <a:lnTo>
                    <a:pt x="303458" y="573384"/>
                  </a:lnTo>
                  <a:lnTo>
                    <a:pt x="310164" y="593503"/>
                  </a:lnTo>
                  <a:lnTo>
                    <a:pt x="316870" y="573384"/>
                  </a:lnTo>
                  <a:lnTo>
                    <a:pt x="316870" y="558765"/>
                  </a:lnTo>
                  <a:cubicBezTo>
                    <a:pt x="324889" y="555930"/>
                    <a:pt x="330259" y="548359"/>
                    <a:pt x="330283" y="539853"/>
                  </a:cubicBezTo>
                  <a:lnTo>
                    <a:pt x="330283" y="456360"/>
                  </a:lnTo>
                  <a:lnTo>
                    <a:pt x="286290" y="311841"/>
                  </a:lnTo>
                  <a:lnTo>
                    <a:pt x="347048" y="311841"/>
                  </a:lnTo>
                  <a:cubicBezTo>
                    <a:pt x="358160" y="311841"/>
                    <a:pt x="367167" y="302833"/>
                    <a:pt x="367167" y="291722"/>
                  </a:cubicBezTo>
                  <a:cubicBezTo>
                    <a:pt x="367167" y="280610"/>
                    <a:pt x="358160" y="271603"/>
                    <a:pt x="347048" y="271603"/>
                  </a:cubicBezTo>
                  <a:close/>
                  <a:moveTo>
                    <a:pt x="202864" y="271603"/>
                  </a:moveTo>
                  <a:lnTo>
                    <a:pt x="202864" y="258191"/>
                  </a:lnTo>
                  <a:cubicBezTo>
                    <a:pt x="202864" y="247079"/>
                    <a:pt x="193857" y="238072"/>
                    <a:pt x="182745" y="238072"/>
                  </a:cubicBezTo>
                  <a:cubicBezTo>
                    <a:pt x="171634" y="238072"/>
                    <a:pt x="162627" y="247079"/>
                    <a:pt x="162627" y="258191"/>
                  </a:cubicBezTo>
                  <a:lnTo>
                    <a:pt x="162627" y="271603"/>
                  </a:lnTo>
                  <a:lnTo>
                    <a:pt x="133521" y="271603"/>
                  </a:lnTo>
                  <a:lnTo>
                    <a:pt x="162090" y="177716"/>
                  </a:lnTo>
                  <a:lnTo>
                    <a:pt x="203401" y="177716"/>
                  </a:lnTo>
                  <a:lnTo>
                    <a:pt x="231969" y="27160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533DA88-3122-46F5-93BD-11CE8AD63CA2}"/>
              </a:ext>
            </a:extLst>
          </p:cNvPr>
          <p:cNvGrpSpPr/>
          <p:nvPr userDrawn="1"/>
        </p:nvGrpSpPr>
        <p:grpSpPr>
          <a:xfrm rot="1312566">
            <a:off x="7326296" y="3564773"/>
            <a:ext cx="243146" cy="246954"/>
            <a:chOff x="844463" y="5624427"/>
            <a:chExt cx="566220" cy="575088"/>
          </a:xfrm>
        </p:grpSpPr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224ABBCA-4EF8-4E4D-B372-08D02CF37E23}"/>
                </a:ext>
              </a:extLst>
            </p:cNvPr>
            <p:cNvSpPr/>
            <p:nvPr/>
          </p:nvSpPr>
          <p:spPr>
            <a:xfrm>
              <a:off x="1053884" y="5656580"/>
              <a:ext cx="20050" cy="20050"/>
            </a:xfrm>
            <a:custGeom>
              <a:avLst/>
              <a:gdLst>
                <a:gd name="connsiteX0" fmla="*/ 0 w 46508"/>
                <a:gd name="connsiteY0" fmla="*/ 0 h 46508"/>
                <a:gd name="connsiteX1" fmla="*/ 47625 w 46508"/>
                <a:gd name="connsiteY1" fmla="*/ 0 h 46508"/>
                <a:gd name="connsiteX2" fmla="*/ 47625 w 46508"/>
                <a:gd name="connsiteY2" fmla="*/ 47625 h 46508"/>
                <a:gd name="connsiteX3" fmla="*/ 0 w 46508"/>
                <a:gd name="connsiteY3" fmla="*/ 47625 h 4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8" h="46508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133A55B-44C2-44D6-A9CB-FAA051C5D33C}"/>
                </a:ext>
              </a:extLst>
            </p:cNvPr>
            <p:cNvSpPr/>
            <p:nvPr/>
          </p:nvSpPr>
          <p:spPr>
            <a:xfrm>
              <a:off x="851033" y="5631942"/>
              <a:ext cx="475593" cy="560605"/>
            </a:xfrm>
            <a:custGeom>
              <a:avLst/>
              <a:gdLst>
                <a:gd name="connsiteX0" fmla="*/ 1007745 w 1103188"/>
                <a:gd name="connsiteY0" fmla="*/ 1242060 h 1300385"/>
                <a:gd name="connsiteX1" fmla="*/ 1026795 w 1103188"/>
                <a:gd name="connsiteY1" fmla="*/ 1030605 h 1300385"/>
                <a:gd name="connsiteX2" fmla="*/ 1104900 w 1103188"/>
                <a:gd name="connsiteY2" fmla="*/ 1011555 h 1300385"/>
                <a:gd name="connsiteX3" fmla="*/ 1104900 w 1103188"/>
                <a:gd name="connsiteY3" fmla="*/ 0 h 1300385"/>
                <a:gd name="connsiteX4" fmla="*/ 89535 w 1103188"/>
                <a:gd name="connsiteY4" fmla="*/ 0 h 1300385"/>
                <a:gd name="connsiteX5" fmla="*/ 100965 w 1103188"/>
                <a:gd name="connsiteY5" fmla="*/ 11430 h 1300385"/>
                <a:gd name="connsiteX6" fmla="*/ 11430 w 1103188"/>
                <a:gd name="connsiteY6" fmla="*/ 100965 h 1300385"/>
                <a:gd name="connsiteX7" fmla="*/ 0 w 1103188"/>
                <a:gd name="connsiteY7" fmla="*/ 89535 h 1300385"/>
                <a:gd name="connsiteX8" fmla="*/ 0 w 1103188"/>
                <a:gd name="connsiteY8" fmla="*/ 1211580 h 1300385"/>
                <a:gd name="connsiteX9" fmla="*/ 9525 w 1103188"/>
                <a:gd name="connsiteY9" fmla="*/ 1202055 h 1300385"/>
                <a:gd name="connsiteX10" fmla="*/ 99060 w 1103188"/>
                <a:gd name="connsiteY10" fmla="*/ 1291590 h 1300385"/>
                <a:gd name="connsiteX11" fmla="*/ 89535 w 1103188"/>
                <a:gd name="connsiteY11" fmla="*/ 1301115 h 1300385"/>
                <a:gd name="connsiteX12" fmla="*/ 1104900 w 1103188"/>
                <a:gd name="connsiteY12" fmla="*/ 1301115 h 1300385"/>
                <a:gd name="connsiteX13" fmla="*/ 1104900 w 1103188"/>
                <a:gd name="connsiteY13" fmla="*/ 1280160 h 130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3188" h="1300385">
                  <a:moveTo>
                    <a:pt x="1007745" y="1242060"/>
                  </a:moveTo>
                  <a:lnTo>
                    <a:pt x="1026795" y="1030605"/>
                  </a:lnTo>
                  <a:lnTo>
                    <a:pt x="1104900" y="1011555"/>
                  </a:lnTo>
                  <a:lnTo>
                    <a:pt x="1104900" y="0"/>
                  </a:lnTo>
                  <a:lnTo>
                    <a:pt x="89535" y="0"/>
                  </a:lnTo>
                  <a:lnTo>
                    <a:pt x="100965" y="11430"/>
                  </a:lnTo>
                  <a:lnTo>
                    <a:pt x="11430" y="100965"/>
                  </a:lnTo>
                  <a:lnTo>
                    <a:pt x="0" y="89535"/>
                  </a:lnTo>
                  <a:lnTo>
                    <a:pt x="0" y="1211580"/>
                  </a:lnTo>
                  <a:lnTo>
                    <a:pt x="9525" y="1202055"/>
                  </a:lnTo>
                  <a:lnTo>
                    <a:pt x="99060" y="1291590"/>
                  </a:lnTo>
                  <a:lnTo>
                    <a:pt x="89535" y="1301115"/>
                  </a:lnTo>
                  <a:lnTo>
                    <a:pt x="1104900" y="1301115"/>
                  </a:lnTo>
                  <a:lnTo>
                    <a:pt x="1104900" y="1280160"/>
                  </a:lnTo>
                  <a:close/>
                </a:path>
              </a:pathLst>
            </a:custGeom>
            <a:solidFill>
              <a:srgbClr val="FFFFFF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A7B29386-C473-4761-A25B-7B3745FE4B07}"/>
                </a:ext>
              </a:extLst>
            </p:cNvPr>
            <p:cNvSpPr/>
            <p:nvPr/>
          </p:nvSpPr>
          <p:spPr>
            <a:xfrm>
              <a:off x="905236" y="5643440"/>
              <a:ext cx="368925" cy="373737"/>
            </a:xfrm>
            <a:custGeom>
              <a:avLst/>
              <a:gdLst>
                <a:gd name="connsiteX0" fmla="*/ 0 w 855761"/>
                <a:gd name="connsiteY0" fmla="*/ 0 h 866923"/>
                <a:gd name="connsiteX1" fmla="*/ 857250 w 855761"/>
                <a:gd name="connsiteY1" fmla="*/ 0 h 866923"/>
                <a:gd name="connsiteX2" fmla="*/ 857250 w 855761"/>
                <a:gd name="connsiteY2" fmla="*/ 868680 h 866923"/>
                <a:gd name="connsiteX3" fmla="*/ 0 w 855761"/>
                <a:gd name="connsiteY3" fmla="*/ 868680 h 86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761" h="866923">
                  <a:moveTo>
                    <a:pt x="0" y="0"/>
                  </a:moveTo>
                  <a:lnTo>
                    <a:pt x="857250" y="0"/>
                  </a:lnTo>
                  <a:lnTo>
                    <a:pt x="857250" y="868680"/>
                  </a:lnTo>
                  <a:lnTo>
                    <a:pt x="0" y="8686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04FE2925-4189-49AC-95D9-CD621A4727FF}"/>
                </a:ext>
              </a:extLst>
            </p:cNvPr>
            <p:cNvSpPr/>
            <p:nvPr/>
          </p:nvSpPr>
          <p:spPr>
            <a:xfrm>
              <a:off x="844463" y="6051605"/>
              <a:ext cx="566220" cy="147570"/>
            </a:xfrm>
            <a:custGeom>
              <a:avLst/>
              <a:gdLst>
                <a:gd name="connsiteX0" fmla="*/ 1314450 w 1313408"/>
                <a:gd name="connsiteY0" fmla="*/ 169545 h 342304"/>
                <a:gd name="connsiteX1" fmla="*/ 1314450 w 1313408"/>
                <a:gd name="connsiteY1" fmla="*/ 169545 h 342304"/>
                <a:gd name="connsiteX2" fmla="*/ 1143000 w 1313408"/>
                <a:gd name="connsiteY2" fmla="*/ 295275 h 342304"/>
                <a:gd name="connsiteX3" fmla="*/ 167640 w 1313408"/>
                <a:gd name="connsiteY3" fmla="*/ 295275 h 342304"/>
                <a:gd name="connsiteX4" fmla="*/ 53340 w 1313408"/>
                <a:gd name="connsiteY4" fmla="*/ 180975 h 342304"/>
                <a:gd name="connsiteX5" fmla="*/ 53340 w 1313408"/>
                <a:gd name="connsiteY5" fmla="*/ 161925 h 342304"/>
                <a:gd name="connsiteX6" fmla="*/ 167640 w 1313408"/>
                <a:gd name="connsiteY6" fmla="*/ 47625 h 342304"/>
                <a:gd name="connsiteX7" fmla="*/ 1143000 w 1313408"/>
                <a:gd name="connsiteY7" fmla="*/ 47625 h 342304"/>
                <a:gd name="connsiteX8" fmla="*/ 1143000 w 1313408"/>
                <a:gd name="connsiteY8" fmla="*/ 0 h 342304"/>
                <a:gd name="connsiteX9" fmla="*/ 171450 w 1313408"/>
                <a:gd name="connsiteY9" fmla="*/ 0 h 342304"/>
                <a:gd name="connsiteX10" fmla="*/ 0 w 1313408"/>
                <a:gd name="connsiteY10" fmla="*/ 171450 h 342304"/>
                <a:gd name="connsiteX11" fmla="*/ 171450 w 1313408"/>
                <a:gd name="connsiteY11" fmla="*/ 342900 h 342304"/>
                <a:gd name="connsiteX12" fmla="*/ 1143000 w 1313408"/>
                <a:gd name="connsiteY12" fmla="*/ 342900 h 342304"/>
                <a:gd name="connsiteX13" fmla="*/ 1143000 w 1313408"/>
                <a:gd name="connsiteY13" fmla="*/ 295275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3408" h="342304">
                  <a:moveTo>
                    <a:pt x="1314450" y="169545"/>
                  </a:moveTo>
                  <a:lnTo>
                    <a:pt x="1314450" y="169545"/>
                  </a:lnTo>
                  <a:close/>
                  <a:moveTo>
                    <a:pt x="1143000" y="295275"/>
                  </a:moveTo>
                  <a:lnTo>
                    <a:pt x="167640" y="295275"/>
                  </a:lnTo>
                  <a:cubicBezTo>
                    <a:pt x="104775" y="295275"/>
                    <a:pt x="53340" y="243840"/>
                    <a:pt x="53340" y="180975"/>
                  </a:cubicBezTo>
                  <a:lnTo>
                    <a:pt x="53340" y="161925"/>
                  </a:lnTo>
                  <a:cubicBezTo>
                    <a:pt x="53340" y="99060"/>
                    <a:pt x="104775" y="47625"/>
                    <a:pt x="167640" y="47625"/>
                  </a:cubicBezTo>
                  <a:lnTo>
                    <a:pt x="1143000" y="47625"/>
                  </a:lnTo>
                  <a:lnTo>
                    <a:pt x="1143000" y="0"/>
                  </a:lnTo>
                  <a:lnTo>
                    <a:pt x="171450" y="0"/>
                  </a:lnTo>
                  <a:cubicBezTo>
                    <a:pt x="76200" y="0"/>
                    <a:pt x="0" y="76200"/>
                    <a:pt x="0" y="171450"/>
                  </a:cubicBezTo>
                  <a:cubicBezTo>
                    <a:pt x="0" y="266700"/>
                    <a:pt x="76200" y="342900"/>
                    <a:pt x="171450" y="342900"/>
                  </a:cubicBezTo>
                  <a:lnTo>
                    <a:pt x="1143000" y="342900"/>
                  </a:lnTo>
                  <a:lnTo>
                    <a:pt x="1143000" y="29527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E4C1DDD9-7BA2-41B7-B6A9-648DF36D529D}"/>
                </a:ext>
              </a:extLst>
            </p:cNvPr>
            <p:cNvSpPr/>
            <p:nvPr/>
          </p:nvSpPr>
          <p:spPr>
            <a:xfrm>
              <a:off x="844463" y="5624474"/>
              <a:ext cx="493237" cy="575041"/>
            </a:xfrm>
            <a:custGeom>
              <a:avLst/>
              <a:gdLst>
                <a:gd name="connsiteX0" fmla="*/ 190500 w 1144116"/>
                <a:gd name="connsiteY0" fmla="*/ 45720 h 1333872"/>
                <a:gd name="connsiteX1" fmla="*/ 882015 w 1144116"/>
                <a:gd name="connsiteY1" fmla="*/ 45720 h 1333872"/>
                <a:gd name="connsiteX2" fmla="*/ 882015 w 1144116"/>
                <a:gd name="connsiteY2" fmla="*/ 0 h 1333872"/>
                <a:gd name="connsiteX3" fmla="*/ 975360 w 1144116"/>
                <a:gd name="connsiteY3" fmla="*/ 0 h 1333872"/>
                <a:gd name="connsiteX4" fmla="*/ 173355 w 1144116"/>
                <a:gd name="connsiteY4" fmla="*/ 0 h 1333872"/>
                <a:gd name="connsiteX5" fmla="*/ 0 w 1144116"/>
                <a:gd name="connsiteY5" fmla="*/ 173355 h 1333872"/>
                <a:gd name="connsiteX6" fmla="*/ 0 w 1144116"/>
                <a:gd name="connsiteY6" fmla="*/ 1162050 h 1333872"/>
                <a:gd name="connsiteX7" fmla="*/ 173355 w 1144116"/>
                <a:gd name="connsiteY7" fmla="*/ 1335405 h 1333872"/>
                <a:gd name="connsiteX8" fmla="*/ 192405 w 1144116"/>
                <a:gd name="connsiteY8" fmla="*/ 1335405 h 1333872"/>
                <a:gd name="connsiteX9" fmla="*/ 47625 w 1144116"/>
                <a:gd name="connsiteY9" fmla="*/ 1190625 h 1333872"/>
                <a:gd name="connsiteX10" fmla="*/ 47625 w 1144116"/>
                <a:gd name="connsiteY10" fmla="*/ 188595 h 1333872"/>
                <a:gd name="connsiteX11" fmla="*/ 190500 w 1144116"/>
                <a:gd name="connsiteY11" fmla="*/ 45720 h 1333872"/>
                <a:gd name="connsiteX12" fmla="*/ 1097280 w 1144116"/>
                <a:gd name="connsiteY12" fmla="*/ 255270 h 1333872"/>
                <a:gd name="connsiteX13" fmla="*/ 1144905 w 1144116"/>
                <a:gd name="connsiteY13" fmla="*/ 255270 h 1333872"/>
                <a:gd name="connsiteX14" fmla="*/ 1144905 w 1144116"/>
                <a:gd name="connsiteY14" fmla="*/ 1034415 h 1333872"/>
                <a:gd name="connsiteX15" fmla="*/ 1097280 w 1144116"/>
                <a:gd name="connsiteY15" fmla="*/ 1034415 h 1333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44116" h="1333872">
                  <a:moveTo>
                    <a:pt x="190500" y="45720"/>
                  </a:moveTo>
                  <a:lnTo>
                    <a:pt x="882015" y="45720"/>
                  </a:lnTo>
                  <a:lnTo>
                    <a:pt x="882015" y="0"/>
                  </a:lnTo>
                  <a:lnTo>
                    <a:pt x="975360" y="0"/>
                  </a:lnTo>
                  <a:lnTo>
                    <a:pt x="173355" y="0"/>
                  </a:lnTo>
                  <a:cubicBezTo>
                    <a:pt x="78105" y="0"/>
                    <a:pt x="0" y="78105"/>
                    <a:pt x="0" y="173355"/>
                  </a:cubicBezTo>
                  <a:lnTo>
                    <a:pt x="0" y="1162050"/>
                  </a:lnTo>
                  <a:cubicBezTo>
                    <a:pt x="0" y="1257300"/>
                    <a:pt x="78105" y="1335405"/>
                    <a:pt x="173355" y="1335405"/>
                  </a:cubicBezTo>
                  <a:lnTo>
                    <a:pt x="192405" y="1335405"/>
                  </a:lnTo>
                  <a:cubicBezTo>
                    <a:pt x="112395" y="1335405"/>
                    <a:pt x="47625" y="1270635"/>
                    <a:pt x="47625" y="1190625"/>
                  </a:cubicBezTo>
                  <a:lnTo>
                    <a:pt x="47625" y="188595"/>
                  </a:lnTo>
                  <a:cubicBezTo>
                    <a:pt x="45720" y="110490"/>
                    <a:pt x="112395" y="45720"/>
                    <a:pt x="190500" y="45720"/>
                  </a:cubicBezTo>
                  <a:close/>
                  <a:moveTo>
                    <a:pt x="1097280" y="255270"/>
                  </a:moveTo>
                  <a:lnTo>
                    <a:pt x="1144905" y="255270"/>
                  </a:lnTo>
                  <a:lnTo>
                    <a:pt x="1144905" y="1034415"/>
                  </a:lnTo>
                  <a:lnTo>
                    <a:pt x="1097280" y="103441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AB245726-66EA-401A-A799-9C5B8F753231}"/>
                </a:ext>
              </a:extLst>
            </p:cNvPr>
            <p:cNvSpPr/>
            <p:nvPr userDrawn="1"/>
          </p:nvSpPr>
          <p:spPr>
            <a:xfrm>
              <a:off x="1224393" y="5624427"/>
              <a:ext cx="113561" cy="111895"/>
            </a:xfrm>
            <a:custGeom>
              <a:avLst/>
              <a:gdLst>
                <a:gd name="connsiteX0" fmla="*/ 0 w 260449"/>
                <a:gd name="connsiteY0" fmla="*/ 0 h 256728"/>
                <a:gd name="connsiteX1" fmla="*/ 0 w 260449"/>
                <a:gd name="connsiteY1" fmla="*/ 47625 h 256728"/>
                <a:gd name="connsiteX2" fmla="*/ 215265 w 260449"/>
                <a:gd name="connsiteY2" fmla="*/ 47625 h 256728"/>
                <a:gd name="connsiteX3" fmla="*/ 215265 w 260449"/>
                <a:gd name="connsiteY3" fmla="*/ 257175 h 256728"/>
                <a:gd name="connsiteX4" fmla="*/ 260985 w 260449"/>
                <a:gd name="connsiteY4" fmla="*/ 257175 h 256728"/>
                <a:gd name="connsiteX5" fmla="*/ 260985 w 260449"/>
                <a:gd name="connsiteY5" fmla="*/ 0 h 256728"/>
                <a:gd name="connsiteX0" fmla="*/ 0 w 261579"/>
                <a:gd name="connsiteY0" fmla="*/ 2374 h 257175"/>
                <a:gd name="connsiteX1" fmla="*/ 594 w 261579"/>
                <a:gd name="connsiteY1" fmla="*/ 47625 h 257175"/>
                <a:gd name="connsiteX2" fmla="*/ 215859 w 261579"/>
                <a:gd name="connsiteY2" fmla="*/ 47625 h 257175"/>
                <a:gd name="connsiteX3" fmla="*/ 215859 w 261579"/>
                <a:gd name="connsiteY3" fmla="*/ 257175 h 257175"/>
                <a:gd name="connsiteX4" fmla="*/ 261579 w 261579"/>
                <a:gd name="connsiteY4" fmla="*/ 257175 h 257175"/>
                <a:gd name="connsiteX5" fmla="*/ 261579 w 261579"/>
                <a:gd name="connsiteY5" fmla="*/ 0 h 257175"/>
                <a:gd name="connsiteX6" fmla="*/ 0 w 261579"/>
                <a:gd name="connsiteY6" fmla="*/ 2374 h 257175"/>
                <a:gd name="connsiteX0" fmla="*/ 0 w 261579"/>
                <a:gd name="connsiteY0" fmla="*/ 0 h 254801"/>
                <a:gd name="connsiteX1" fmla="*/ 594 w 261579"/>
                <a:gd name="connsiteY1" fmla="*/ 45251 h 254801"/>
                <a:gd name="connsiteX2" fmla="*/ 215859 w 261579"/>
                <a:gd name="connsiteY2" fmla="*/ 45251 h 254801"/>
                <a:gd name="connsiteX3" fmla="*/ 215859 w 261579"/>
                <a:gd name="connsiteY3" fmla="*/ 254801 h 254801"/>
                <a:gd name="connsiteX4" fmla="*/ 261579 w 261579"/>
                <a:gd name="connsiteY4" fmla="*/ 254801 h 254801"/>
                <a:gd name="connsiteX5" fmla="*/ 261579 w 261579"/>
                <a:gd name="connsiteY5" fmla="*/ 0 h 254801"/>
                <a:gd name="connsiteX6" fmla="*/ 0 w 261579"/>
                <a:gd name="connsiteY6" fmla="*/ 0 h 254801"/>
                <a:gd name="connsiteX0" fmla="*/ 1186 w 262765"/>
                <a:gd name="connsiteY0" fmla="*/ 0 h 254801"/>
                <a:gd name="connsiteX1" fmla="*/ 0 w 262765"/>
                <a:gd name="connsiteY1" fmla="*/ 44658 h 254801"/>
                <a:gd name="connsiteX2" fmla="*/ 217045 w 262765"/>
                <a:gd name="connsiteY2" fmla="*/ 45251 h 254801"/>
                <a:gd name="connsiteX3" fmla="*/ 217045 w 262765"/>
                <a:gd name="connsiteY3" fmla="*/ 254801 h 254801"/>
                <a:gd name="connsiteX4" fmla="*/ 262765 w 262765"/>
                <a:gd name="connsiteY4" fmla="*/ 254801 h 254801"/>
                <a:gd name="connsiteX5" fmla="*/ 262765 w 262765"/>
                <a:gd name="connsiteY5" fmla="*/ 0 h 254801"/>
                <a:gd name="connsiteX6" fmla="*/ 1186 w 262765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4658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4658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7032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7032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5845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5845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7175"/>
                <a:gd name="connsiteX1" fmla="*/ 0 w 262172"/>
                <a:gd name="connsiteY1" fmla="*/ 45845 h 257175"/>
                <a:gd name="connsiteX2" fmla="*/ 216452 w 262172"/>
                <a:gd name="connsiteY2" fmla="*/ 45251 h 257175"/>
                <a:gd name="connsiteX3" fmla="*/ 216452 w 262172"/>
                <a:gd name="connsiteY3" fmla="*/ 257175 h 257175"/>
                <a:gd name="connsiteX4" fmla="*/ 262172 w 262172"/>
                <a:gd name="connsiteY4" fmla="*/ 254801 h 257175"/>
                <a:gd name="connsiteX5" fmla="*/ 262172 w 262172"/>
                <a:gd name="connsiteY5" fmla="*/ 0 h 257175"/>
                <a:gd name="connsiteX6" fmla="*/ 593 w 262172"/>
                <a:gd name="connsiteY6" fmla="*/ 0 h 257175"/>
                <a:gd name="connsiteX0" fmla="*/ 593 w 262765"/>
                <a:gd name="connsiteY0" fmla="*/ 0 h 259549"/>
                <a:gd name="connsiteX1" fmla="*/ 0 w 262765"/>
                <a:gd name="connsiteY1" fmla="*/ 45845 h 259549"/>
                <a:gd name="connsiteX2" fmla="*/ 216452 w 262765"/>
                <a:gd name="connsiteY2" fmla="*/ 45251 h 259549"/>
                <a:gd name="connsiteX3" fmla="*/ 216452 w 262765"/>
                <a:gd name="connsiteY3" fmla="*/ 257175 h 259549"/>
                <a:gd name="connsiteX4" fmla="*/ 262765 w 262765"/>
                <a:gd name="connsiteY4" fmla="*/ 259549 h 259549"/>
                <a:gd name="connsiteX5" fmla="*/ 262172 w 262765"/>
                <a:gd name="connsiteY5" fmla="*/ 0 h 259549"/>
                <a:gd name="connsiteX6" fmla="*/ 593 w 262765"/>
                <a:gd name="connsiteY6" fmla="*/ 0 h 259549"/>
                <a:gd name="connsiteX0" fmla="*/ 593 w 263385"/>
                <a:gd name="connsiteY0" fmla="*/ 0 h 259549"/>
                <a:gd name="connsiteX1" fmla="*/ 0 w 263385"/>
                <a:gd name="connsiteY1" fmla="*/ 45845 h 259549"/>
                <a:gd name="connsiteX2" fmla="*/ 216452 w 263385"/>
                <a:gd name="connsiteY2" fmla="*/ 45251 h 259549"/>
                <a:gd name="connsiteX3" fmla="*/ 216452 w 263385"/>
                <a:gd name="connsiteY3" fmla="*/ 257175 h 259549"/>
                <a:gd name="connsiteX4" fmla="*/ 262765 w 263385"/>
                <a:gd name="connsiteY4" fmla="*/ 259549 h 259549"/>
                <a:gd name="connsiteX5" fmla="*/ 263359 w 263385"/>
                <a:gd name="connsiteY5" fmla="*/ 0 h 259549"/>
                <a:gd name="connsiteX6" fmla="*/ 593 w 263385"/>
                <a:gd name="connsiteY6" fmla="*/ 0 h 259549"/>
                <a:gd name="connsiteX0" fmla="*/ 593 w 263416"/>
                <a:gd name="connsiteY0" fmla="*/ 0 h 259549"/>
                <a:gd name="connsiteX1" fmla="*/ 0 w 263416"/>
                <a:gd name="connsiteY1" fmla="*/ 45845 h 259549"/>
                <a:gd name="connsiteX2" fmla="*/ 216452 w 263416"/>
                <a:gd name="connsiteY2" fmla="*/ 45251 h 259549"/>
                <a:gd name="connsiteX3" fmla="*/ 216452 w 263416"/>
                <a:gd name="connsiteY3" fmla="*/ 257175 h 259549"/>
                <a:gd name="connsiteX4" fmla="*/ 263359 w 263416"/>
                <a:gd name="connsiteY4" fmla="*/ 259549 h 259549"/>
                <a:gd name="connsiteX5" fmla="*/ 263359 w 263416"/>
                <a:gd name="connsiteY5" fmla="*/ 0 h 259549"/>
                <a:gd name="connsiteX6" fmla="*/ 593 w 263416"/>
                <a:gd name="connsiteY6" fmla="*/ 0 h 259549"/>
                <a:gd name="connsiteX0" fmla="*/ 593 w 263416"/>
                <a:gd name="connsiteY0" fmla="*/ 0 h 259549"/>
                <a:gd name="connsiteX1" fmla="*/ 0 w 263416"/>
                <a:gd name="connsiteY1" fmla="*/ 45845 h 259549"/>
                <a:gd name="connsiteX2" fmla="*/ 216452 w 263416"/>
                <a:gd name="connsiteY2" fmla="*/ 45251 h 259549"/>
                <a:gd name="connsiteX3" fmla="*/ 216452 w 263416"/>
                <a:gd name="connsiteY3" fmla="*/ 257175 h 259549"/>
                <a:gd name="connsiteX4" fmla="*/ 263359 w 263416"/>
                <a:gd name="connsiteY4" fmla="*/ 259549 h 259549"/>
                <a:gd name="connsiteX5" fmla="*/ 263359 w 263416"/>
                <a:gd name="connsiteY5" fmla="*/ 0 h 259549"/>
                <a:gd name="connsiteX6" fmla="*/ 593 w 263416"/>
                <a:gd name="connsiteY6" fmla="*/ 0 h 25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416" h="259549">
                  <a:moveTo>
                    <a:pt x="593" y="0"/>
                  </a:moveTo>
                  <a:cubicBezTo>
                    <a:pt x="198" y="14886"/>
                    <a:pt x="395" y="30959"/>
                    <a:pt x="0" y="45845"/>
                  </a:cubicBezTo>
                  <a:lnTo>
                    <a:pt x="216452" y="45251"/>
                  </a:lnTo>
                  <a:lnTo>
                    <a:pt x="216452" y="257175"/>
                  </a:lnTo>
                  <a:lnTo>
                    <a:pt x="263359" y="259549"/>
                  </a:lnTo>
                  <a:cubicBezTo>
                    <a:pt x="263161" y="173033"/>
                    <a:pt x="263557" y="86516"/>
                    <a:pt x="263359" y="0"/>
                  </a:cubicBezTo>
                  <a:lnTo>
                    <a:pt x="593" y="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119873DF-E975-4F97-B244-948C1EEE4E8F}"/>
                </a:ext>
              </a:extLst>
            </p:cNvPr>
            <p:cNvSpPr/>
            <p:nvPr/>
          </p:nvSpPr>
          <p:spPr>
            <a:xfrm>
              <a:off x="1011179" y="6096775"/>
              <a:ext cx="274288" cy="56943"/>
            </a:xfrm>
            <a:custGeom>
              <a:avLst/>
              <a:gdLst>
                <a:gd name="connsiteX0" fmla="*/ 0 w 636240"/>
                <a:gd name="connsiteY0" fmla="*/ 0 h 132084"/>
                <a:gd name="connsiteX1" fmla="*/ 636270 w 636240"/>
                <a:gd name="connsiteY1" fmla="*/ 0 h 132084"/>
                <a:gd name="connsiteX2" fmla="*/ 636270 w 636240"/>
                <a:gd name="connsiteY2" fmla="*/ 47625 h 132084"/>
                <a:gd name="connsiteX3" fmla="*/ 0 w 636240"/>
                <a:gd name="connsiteY3" fmla="*/ 47625 h 132084"/>
                <a:gd name="connsiteX4" fmla="*/ 262890 w 636240"/>
                <a:gd name="connsiteY4" fmla="*/ 85725 h 132084"/>
                <a:gd name="connsiteX5" fmla="*/ 636270 w 636240"/>
                <a:gd name="connsiteY5" fmla="*/ 85725 h 132084"/>
                <a:gd name="connsiteX6" fmla="*/ 636270 w 636240"/>
                <a:gd name="connsiteY6" fmla="*/ 133350 h 132084"/>
                <a:gd name="connsiteX7" fmla="*/ 262890 w 636240"/>
                <a:gd name="connsiteY7" fmla="*/ 133350 h 13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6240" h="132084">
                  <a:moveTo>
                    <a:pt x="0" y="0"/>
                  </a:moveTo>
                  <a:lnTo>
                    <a:pt x="636270" y="0"/>
                  </a:lnTo>
                  <a:lnTo>
                    <a:pt x="636270" y="47625"/>
                  </a:lnTo>
                  <a:lnTo>
                    <a:pt x="0" y="47625"/>
                  </a:lnTo>
                  <a:close/>
                  <a:moveTo>
                    <a:pt x="262890" y="85725"/>
                  </a:moveTo>
                  <a:lnTo>
                    <a:pt x="636270" y="85725"/>
                  </a:lnTo>
                  <a:lnTo>
                    <a:pt x="636270" y="133350"/>
                  </a:lnTo>
                  <a:lnTo>
                    <a:pt x="262890" y="13335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72F1BCDB-250D-4268-A02D-73FA0E7875A9}"/>
                </a:ext>
              </a:extLst>
            </p:cNvPr>
            <p:cNvSpPr/>
            <p:nvPr/>
          </p:nvSpPr>
          <p:spPr>
            <a:xfrm>
              <a:off x="1273161" y="6051605"/>
              <a:ext cx="64161" cy="147570"/>
            </a:xfrm>
            <a:custGeom>
              <a:avLst/>
              <a:gdLst>
                <a:gd name="connsiteX0" fmla="*/ 40005 w 148828"/>
                <a:gd name="connsiteY0" fmla="*/ 171450 h 342304"/>
                <a:gd name="connsiteX1" fmla="*/ 150495 w 148828"/>
                <a:gd name="connsiteY1" fmla="*/ 26670 h 342304"/>
                <a:gd name="connsiteX2" fmla="*/ 150495 w 148828"/>
                <a:gd name="connsiteY2" fmla="*/ 0 h 342304"/>
                <a:gd name="connsiteX3" fmla="*/ 0 w 148828"/>
                <a:gd name="connsiteY3" fmla="*/ 171450 h 342304"/>
                <a:gd name="connsiteX4" fmla="*/ 150495 w 148828"/>
                <a:gd name="connsiteY4" fmla="*/ 342900 h 342304"/>
                <a:gd name="connsiteX5" fmla="*/ 150495 w 148828"/>
                <a:gd name="connsiteY5" fmla="*/ 316230 h 342304"/>
                <a:gd name="connsiteX6" fmla="*/ 40005 w 148828"/>
                <a:gd name="connsiteY6" fmla="*/ 171450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28" h="342304">
                  <a:moveTo>
                    <a:pt x="40005" y="171450"/>
                  </a:moveTo>
                  <a:cubicBezTo>
                    <a:pt x="40005" y="74295"/>
                    <a:pt x="104775" y="40005"/>
                    <a:pt x="150495" y="26670"/>
                  </a:cubicBezTo>
                  <a:lnTo>
                    <a:pt x="150495" y="0"/>
                  </a:lnTo>
                  <a:cubicBezTo>
                    <a:pt x="150495" y="0"/>
                    <a:pt x="0" y="7620"/>
                    <a:pt x="0" y="171450"/>
                  </a:cubicBezTo>
                  <a:cubicBezTo>
                    <a:pt x="0" y="337185"/>
                    <a:pt x="150495" y="342900"/>
                    <a:pt x="150495" y="342900"/>
                  </a:cubicBezTo>
                  <a:lnTo>
                    <a:pt x="150495" y="316230"/>
                  </a:lnTo>
                  <a:cubicBezTo>
                    <a:pt x="104775" y="302895"/>
                    <a:pt x="40005" y="268605"/>
                    <a:pt x="40005" y="171450"/>
                  </a:cubicBez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图形 15" descr="绘图圆规">
              <a:extLst>
                <a:ext uri="{FF2B5EF4-FFF2-40B4-BE49-F238E27FC236}">
                  <a16:creationId xmlns:a16="http://schemas.microsoft.com/office/drawing/2014/main" id="{8B8D5BFD-57CE-4976-9322-9C75F498AF2D}"/>
                </a:ext>
              </a:extLst>
            </p:cNvPr>
            <p:cNvSpPr/>
            <p:nvPr/>
          </p:nvSpPr>
          <p:spPr>
            <a:xfrm rot="314127">
              <a:off x="1022461" y="5711281"/>
              <a:ext cx="156121" cy="254417"/>
            </a:xfrm>
            <a:custGeom>
              <a:avLst/>
              <a:gdLst>
                <a:gd name="connsiteX0" fmla="*/ 347048 w 362137"/>
                <a:gd name="connsiteY0" fmla="*/ 271603 h 590150"/>
                <a:gd name="connsiteX1" fmla="*/ 274017 w 362137"/>
                <a:gd name="connsiteY1" fmla="*/ 271603 h 590150"/>
                <a:gd name="connsiteX2" fmla="*/ 243102 w 362137"/>
                <a:gd name="connsiteY2" fmla="*/ 169936 h 590150"/>
                <a:gd name="connsiteX3" fmla="*/ 243102 w 362137"/>
                <a:gd name="connsiteY3" fmla="*/ 63709 h 590150"/>
                <a:gd name="connsiteX4" fmla="*/ 202864 w 362137"/>
                <a:gd name="connsiteY4" fmla="*/ 63709 h 590150"/>
                <a:gd name="connsiteX5" fmla="*/ 202864 w 362137"/>
                <a:gd name="connsiteY5" fmla="*/ 20119 h 590150"/>
                <a:gd name="connsiteX6" fmla="*/ 182745 w 362137"/>
                <a:gd name="connsiteY6" fmla="*/ 0 h 590150"/>
                <a:gd name="connsiteX7" fmla="*/ 162627 w 362137"/>
                <a:gd name="connsiteY7" fmla="*/ 20119 h 590150"/>
                <a:gd name="connsiteX8" fmla="*/ 162627 w 362137"/>
                <a:gd name="connsiteY8" fmla="*/ 63709 h 590150"/>
                <a:gd name="connsiteX9" fmla="*/ 122389 w 362137"/>
                <a:gd name="connsiteY9" fmla="*/ 63709 h 590150"/>
                <a:gd name="connsiteX10" fmla="*/ 122389 w 362137"/>
                <a:gd name="connsiteY10" fmla="*/ 169936 h 590150"/>
                <a:gd name="connsiteX11" fmla="*/ 91473 w 362137"/>
                <a:gd name="connsiteY11" fmla="*/ 271603 h 590150"/>
                <a:gd name="connsiteX12" fmla="*/ 20119 w 362137"/>
                <a:gd name="connsiteY12" fmla="*/ 271603 h 590150"/>
                <a:gd name="connsiteX13" fmla="*/ 0 w 362137"/>
                <a:gd name="connsiteY13" fmla="*/ 291722 h 590150"/>
                <a:gd name="connsiteX14" fmla="*/ 20119 w 362137"/>
                <a:gd name="connsiteY14" fmla="*/ 311841 h 590150"/>
                <a:gd name="connsiteX15" fmla="*/ 79201 w 362137"/>
                <a:gd name="connsiteY15" fmla="*/ 311841 h 590150"/>
                <a:gd name="connsiteX16" fmla="*/ 35208 w 362137"/>
                <a:gd name="connsiteY16" fmla="*/ 456360 h 590150"/>
                <a:gd name="connsiteX17" fmla="*/ 35208 w 362137"/>
                <a:gd name="connsiteY17" fmla="*/ 539853 h 590150"/>
                <a:gd name="connsiteX18" fmla="*/ 48620 w 362137"/>
                <a:gd name="connsiteY18" fmla="*/ 558765 h 590150"/>
                <a:gd name="connsiteX19" fmla="*/ 48620 w 362137"/>
                <a:gd name="connsiteY19" fmla="*/ 573384 h 590150"/>
                <a:gd name="connsiteX20" fmla="*/ 55327 w 362137"/>
                <a:gd name="connsiteY20" fmla="*/ 593503 h 590150"/>
                <a:gd name="connsiteX21" fmla="*/ 62033 w 362137"/>
                <a:gd name="connsiteY21" fmla="*/ 573384 h 590150"/>
                <a:gd name="connsiteX22" fmla="*/ 62033 w 362137"/>
                <a:gd name="connsiteY22" fmla="*/ 558765 h 590150"/>
                <a:gd name="connsiteX23" fmla="*/ 75445 w 362137"/>
                <a:gd name="connsiteY23" fmla="*/ 539853 h 590150"/>
                <a:gd name="connsiteX24" fmla="*/ 75445 w 362137"/>
                <a:gd name="connsiteY24" fmla="*/ 462396 h 590150"/>
                <a:gd name="connsiteX25" fmla="*/ 121249 w 362137"/>
                <a:gd name="connsiteY25" fmla="*/ 311841 h 590150"/>
                <a:gd name="connsiteX26" fmla="*/ 162627 w 362137"/>
                <a:gd name="connsiteY26" fmla="*/ 311841 h 590150"/>
                <a:gd name="connsiteX27" fmla="*/ 162627 w 362137"/>
                <a:gd name="connsiteY27" fmla="*/ 325253 h 590150"/>
                <a:gd name="connsiteX28" fmla="*/ 182745 w 362137"/>
                <a:gd name="connsiteY28" fmla="*/ 345372 h 590150"/>
                <a:gd name="connsiteX29" fmla="*/ 202864 w 362137"/>
                <a:gd name="connsiteY29" fmla="*/ 325253 h 590150"/>
                <a:gd name="connsiteX30" fmla="*/ 202864 w 362137"/>
                <a:gd name="connsiteY30" fmla="*/ 311841 h 590150"/>
                <a:gd name="connsiteX31" fmla="*/ 244242 w 362137"/>
                <a:gd name="connsiteY31" fmla="*/ 311841 h 590150"/>
                <a:gd name="connsiteX32" fmla="*/ 290045 w 362137"/>
                <a:gd name="connsiteY32" fmla="*/ 462396 h 590150"/>
                <a:gd name="connsiteX33" fmla="*/ 290045 w 362137"/>
                <a:gd name="connsiteY33" fmla="*/ 539853 h 590150"/>
                <a:gd name="connsiteX34" fmla="*/ 303458 w 362137"/>
                <a:gd name="connsiteY34" fmla="*/ 558765 h 590150"/>
                <a:gd name="connsiteX35" fmla="*/ 303458 w 362137"/>
                <a:gd name="connsiteY35" fmla="*/ 573384 h 590150"/>
                <a:gd name="connsiteX36" fmla="*/ 310164 w 362137"/>
                <a:gd name="connsiteY36" fmla="*/ 593503 h 590150"/>
                <a:gd name="connsiteX37" fmla="*/ 316870 w 362137"/>
                <a:gd name="connsiteY37" fmla="*/ 573384 h 590150"/>
                <a:gd name="connsiteX38" fmla="*/ 316870 w 362137"/>
                <a:gd name="connsiteY38" fmla="*/ 558765 h 590150"/>
                <a:gd name="connsiteX39" fmla="*/ 330283 w 362137"/>
                <a:gd name="connsiteY39" fmla="*/ 539853 h 590150"/>
                <a:gd name="connsiteX40" fmla="*/ 330283 w 362137"/>
                <a:gd name="connsiteY40" fmla="*/ 456360 h 590150"/>
                <a:gd name="connsiteX41" fmla="*/ 286290 w 362137"/>
                <a:gd name="connsiteY41" fmla="*/ 311841 h 590150"/>
                <a:gd name="connsiteX42" fmla="*/ 347048 w 362137"/>
                <a:gd name="connsiteY42" fmla="*/ 311841 h 590150"/>
                <a:gd name="connsiteX43" fmla="*/ 367167 w 362137"/>
                <a:gd name="connsiteY43" fmla="*/ 291722 h 590150"/>
                <a:gd name="connsiteX44" fmla="*/ 347048 w 362137"/>
                <a:gd name="connsiteY44" fmla="*/ 271603 h 590150"/>
                <a:gd name="connsiteX45" fmla="*/ 202864 w 362137"/>
                <a:gd name="connsiteY45" fmla="*/ 271603 h 590150"/>
                <a:gd name="connsiteX46" fmla="*/ 202864 w 362137"/>
                <a:gd name="connsiteY46" fmla="*/ 258191 h 590150"/>
                <a:gd name="connsiteX47" fmla="*/ 182745 w 362137"/>
                <a:gd name="connsiteY47" fmla="*/ 238072 h 590150"/>
                <a:gd name="connsiteX48" fmla="*/ 162627 w 362137"/>
                <a:gd name="connsiteY48" fmla="*/ 258191 h 590150"/>
                <a:gd name="connsiteX49" fmla="*/ 162627 w 362137"/>
                <a:gd name="connsiteY49" fmla="*/ 271603 h 590150"/>
                <a:gd name="connsiteX50" fmla="*/ 133521 w 362137"/>
                <a:gd name="connsiteY50" fmla="*/ 271603 h 590150"/>
                <a:gd name="connsiteX51" fmla="*/ 162090 w 362137"/>
                <a:gd name="connsiteY51" fmla="*/ 177716 h 590150"/>
                <a:gd name="connsiteX52" fmla="*/ 203401 w 362137"/>
                <a:gd name="connsiteY52" fmla="*/ 177716 h 590150"/>
                <a:gd name="connsiteX53" fmla="*/ 231969 w 362137"/>
                <a:gd name="connsiteY53" fmla="*/ 271603 h 5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2137" h="590150">
                  <a:moveTo>
                    <a:pt x="347048" y="271603"/>
                  </a:moveTo>
                  <a:lnTo>
                    <a:pt x="274017" y="271603"/>
                  </a:lnTo>
                  <a:lnTo>
                    <a:pt x="243102" y="169936"/>
                  </a:lnTo>
                  <a:lnTo>
                    <a:pt x="243102" y="63709"/>
                  </a:lnTo>
                  <a:lnTo>
                    <a:pt x="202864" y="63709"/>
                  </a:lnTo>
                  <a:lnTo>
                    <a:pt x="202864" y="20119"/>
                  </a:lnTo>
                  <a:cubicBezTo>
                    <a:pt x="202864" y="9008"/>
                    <a:pt x="193857" y="0"/>
                    <a:pt x="182745" y="0"/>
                  </a:cubicBezTo>
                  <a:cubicBezTo>
                    <a:pt x="171634" y="0"/>
                    <a:pt x="162627" y="9008"/>
                    <a:pt x="162627" y="20119"/>
                  </a:cubicBezTo>
                  <a:lnTo>
                    <a:pt x="162627" y="63709"/>
                  </a:lnTo>
                  <a:lnTo>
                    <a:pt x="122389" y="63709"/>
                  </a:lnTo>
                  <a:lnTo>
                    <a:pt x="122389" y="169936"/>
                  </a:lnTo>
                  <a:lnTo>
                    <a:pt x="91473" y="271603"/>
                  </a:lnTo>
                  <a:lnTo>
                    <a:pt x="20119" y="271603"/>
                  </a:lnTo>
                  <a:cubicBezTo>
                    <a:pt x="9007" y="271603"/>
                    <a:pt x="0" y="280610"/>
                    <a:pt x="0" y="291722"/>
                  </a:cubicBezTo>
                  <a:cubicBezTo>
                    <a:pt x="0" y="302833"/>
                    <a:pt x="9007" y="311841"/>
                    <a:pt x="20119" y="311841"/>
                  </a:cubicBezTo>
                  <a:lnTo>
                    <a:pt x="79201" y="311841"/>
                  </a:lnTo>
                  <a:lnTo>
                    <a:pt x="35208" y="456360"/>
                  </a:lnTo>
                  <a:lnTo>
                    <a:pt x="35208" y="539853"/>
                  </a:lnTo>
                  <a:cubicBezTo>
                    <a:pt x="35232" y="548359"/>
                    <a:pt x="40602" y="555930"/>
                    <a:pt x="48620" y="558765"/>
                  </a:cubicBezTo>
                  <a:lnTo>
                    <a:pt x="48620" y="573384"/>
                  </a:lnTo>
                  <a:lnTo>
                    <a:pt x="55327" y="593503"/>
                  </a:lnTo>
                  <a:lnTo>
                    <a:pt x="62033" y="573384"/>
                  </a:lnTo>
                  <a:lnTo>
                    <a:pt x="62033" y="558765"/>
                  </a:lnTo>
                  <a:cubicBezTo>
                    <a:pt x="70051" y="555930"/>
                    <a:pt x="75421" y="548359"/>
                    <a:pt x="75445" y="539853"/>
                  </a:cubicBezTo>
                  <a:lnTo>
                    <a:pt x="75445" y="462396"/>
                  </a:lnTo>
                  <a:lnTo>
                    <a:pt x="121249" y="311841"/>
                  </a:lnTo>
                  <a:lnTo>
                    <a:pt x="162627" y="311841"/>
                  </a:lnTo>
                  <a:lnTo>
                    <a:pt x="162627" y="325253"/>
                  </a:lnTo>
                  <a:cubicBezTo>
                    <a:pt x="162627" y="336365"/>
                    <a:pt x="171634" y="345372"/>
                    <a:pt x="182745" y="345372"/>
                  </a:cubicBezTo>
                  <a:cubicBezTo>
                    <a:pt x="193857" y="345372"/>
                    <a:pt x="202864" y="336365"/>
                    <a:pt x="202864" y="325253"/>
                  </a:cubicBezTo>
                  <a:lnTo>
                    <a:pt x="202864" y="311841"/>
                  </a:lnTo>
                  <a:lnTo>
                    <a:pt x="244242" y="311841"/>
                  </a:lnTo>
                  <a:lnTo>
                    <a:pt x="290045" y="462396"/>
                  </a:lnTo>
                  <a:lnTo>
                    <a:pt x="290045" y="539853"/>
                  </a:lnTo>
                  <a:cubicBezTo>
                    <a:pt x="290069" y="548359"/>
                    <a:pt x="295439" y="555930"/>
                    <a:pt x="303458" y="558765"/>
                  </a:cubicBezTo>
                  <a:lnTo>
                    <a:pt x="303458" y="573384"/>
                  </a:lnTo>
                  <a:lnTo>
                    <a:pt x="310164" y="593503"/>
                  </a:lnTo>
                  <a:lnTo>
                    <a:pt x="316870" y="573384"/>
                  </a:lnTo>
                  <a:lnTo>
                    <a:pt x="316870" y="558765"/>
                  </a:lnTo>
                  <a:cubicBezTo>
                    <a:pt x="324889" y="555930"/>
                    <a:pt x="330259" y="548359"/>
                    <a:pt x="330283" y="539853"/>
                  </a:cubicBezTo>
                  <a:lnTo>
                    <a:pt x="330283" y="456360"/>
                  </a:lnTo>
                  <a:lnTo>
                    <a:pt x="286290" y="311841"/>
                  </a:lnTo>
                  <a:lnTo>
                    <a:pt x="347048" y="311841"/>
                  </a:lnTo>
                  <a:cubicBezTo>
                    <a:pt x="358160" y="311841"/>
                    <a:pt x="367167" y="302833"/>
                    <a:pt x="367167" y="291722"/>
                  </a:cubicBezTo>
                  <a:cubicBezTo>
                    <a:pt x="367167" y="280610"/>
                    <a:pt x="358160" y="271603"/>
                    <a:pt x="347048" y="271603"/>
                  </a:cubicBezTo>
                  <a:close/>
                  <a:moveTo>
                    <a:pt x="202864" y="271603"/>
                  </a:moveTo>
                  <a:lnTo>
                    <a:pt x="202864" y="258191"/>
                  </a:lnTo>
                  <a:cubicBezTo>
                    <a:pt x="202864" y="247079"/>
                    <a:pt x="193857" y="238072"/>
                    <a:pt x="182745" y="238072"/>
                  </a:cubicBezTo>
                  <a:cubicBezTo>
                    <a:pt x="171634" y="238072"/>
                    <a:pt x="162627" y="247079"/>
                    <a:pt x="162627" y="258191"/>
                  </a:cubicBezTo>
                  <a:lnTo>
                    <a:pt x="162627" y="271603"/>
                  </a:lnTo>
                  <a:lnTo>
                    <a:pt x="133521" y="271603"/>
                  </a:lnTo>
                  <a:lnTo>
                    <a:pt x="162090" y="177716"/>
                  </a:lnTo>
                  <a:lnTo>
                    <a:pt x="203401" y="177716"/>
                  </a:lnTo>
                  <a:lnTo>
                    <a:pt x="231969" y="27160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3A81C092-10AE-457A-BDC2-DCC88990897B}"/>
              </a:ext>
            </a:extLst>
          </p:cNvPr>
          <p:cNvGrpSpPr/>
          <p:nvPr userDrawn="1"/>
        </p:nvGrpSpPr>
        <p:grpSpPr>
          <a:xfrm rot="1312566">
            <a:off x="9928242" y="3564773"/>
            <a:ext cx="243146" cy="246954"/>
            <a:chOff x="844463" y="5624427"/>
            <a:chExt cx="566220" cy="575088"/>
          </a:xfrm>
        </p:grpSpPr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EEED15E8-BEB7-468D-ABA8-515B26B61674}"/>
                </a:ext>
              </a:extLst>
            </p:cNvPr>
            <p:cNvSpPr/>
            <p:nvPr/>
          </p:nvSpPr>
          <p:spPr>
            <a:xfrm>
              <a:off x="1053884" y="5656580"/>
              <a:ext cx="20050" cy="20050"/>
            </a:xfrm>
            <a:custGeom>
              <a:avLst/>
              <a:gdLst>
                <a:gd name="connsiteX0" fmla="*/ 0 w 46508"/>
                <a:gd name="connsiteY0" fmla="*/ 0 h 46508"/>
                <a:gd name="connsiteX1" fmla="*/ 47625 w 46508"/>
                <a:gd name="connsiteY1" fmla="*/ 0 h 46508"/>
                <a:gd name="connsiteX2" fmla="*/ 47625 w 46508"/>
                <a:gd name="connsiteY2" fmla="*/ 47625 h 46508"/>
                <a:gd name="connsiteX3" fmla="*/ 0 w 46508"/>
                <a:gd name="connsiteY3" fmla="*/ 47625 h 4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8" h="46508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638AE696-8EF6-4A79-A043-76662C2FC914}"/>
                </a:ext>
              </a:extLst>
            </p:cNvPr>
            <p:cNvSpPr/>
            <p:nvPr/>
          </p:nvSpPr>
          <p:spPr>
            <a:xfrm>
              <a:off x="851033" y="5631942"/>
              <a:ext cx="475593" cy="560605"/>
            </a:xfrm>
            <a:custGeom>
              <a:avLst/>
              <a:gdLst>
                <a:gd name="connsiteX0" fmla="*/ 1007745 w 1103188"/>
                <a:gd name="connsiteY0" fmla="*/ 1242060 h 1300385"/>
                <a:gd name="connsiteX1" fmla="*/ 1026795 w 1103188"/>
                <a:gd name="connsiteY1" fmla="*/ 1030605 h 1300385"/>
                <a:gd name="connsiteX2" fmla="*/ 1104900 w 1103188"/>
                <a:gd name="connsiteY2" fmla="*/ 1011555 h 1300385"/>
                <a:gd name="connsiteX3" fmla="*/ 1104900 w 1103188"/>
                <a:gd name="connsiteY3" fmla="*/ 0 h 1300385"/>
                <a:gd name="connsiteX4" fmla="*/ 89535 w 1103188"/>
                <a:gd name="connsiteY4" fmla="*/ 0 h 1300385"/>
                <a:gd name="connsiteX5" fmla="*/ 100965 w 1103188"/>
                <a:gd name="connsiteY5" fmla="*/ 11430 h 1300385"/>
                <a:gd name="connsiteX6" fmla="*/ 11430 w 1103188"/>
                <a:gd name="connsiteY6" fmla="*/ 100965 h 1300385"/>
                <a:gd name="connsiteX7" fmla="*/ 0 w 1103188"/>
                <a:gd name="connsiteY7" fmla="*/ 89535 h 1300385"/>
                <a:gd name="connsiteX8" fmla="*/ 0 w 1103188"/>
                <a:gd name="connsiteY8" fmla="*/ 1211580 h 1300385"/>
                <a:gd name="connsiteX9" fmla="*/ 9525 w 1103188"/>
                <a:gd name="connsiteY9" fmla="*/ 1202055 h 1300385"/>
                <a:gd name="connsiteX10" fmla="*/ 99060 w 1103188"/>
                <a:gd name="connsiteY10" fmla="*/ 1291590 h 1300385"/>
                <a:gd name="connsiteX11" fmla="*/ 89535 w 1103188"/>
                <a:gd name="connsiteY11" fmla="*/ 1301115 h 1300385"/>
                <a:gd name="connsiteX12" fmla="*/ 1104900 w 1103188"/>
                <a:gd name="connsiteY12" fmla="*/ 1301115 h 1300385"/>
                <a:gd name="connsiteX13" fmla="*/ 1104900 w 1103188"/>
                <a:gd name="connsiteY13" fmla="*/ 1280160 h 130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3188" h="1300385">
                  <a:moveTo>
                    <a:pt x="1007745" y="1242060"/>
                  </a:moveTo>
                  <a:lnTo>
                    <a:pt x="1026795" y="1030605"/>
                  </a:lnTo>
                  <a:lnTo>
                    <a:pt x="1104900" y="1011555"/>
                  </a:lnTo>
                  <a:lnTo>
                    <a:pt x="1104900" y="0"/>
                  </a:lnTo>
                  <a:lnTo>
                    <a:pt x="89535" y="0"/>
                  </a:lnTo>
                  <a:lnTo>
                    <a:pt x="100965" y="11430"/>
                  </a:lnTo>
                  <a:lnTo>
                    <a:pt x="11430" y="100965"/>
                  </a:lnTo>
                  <a:lnTo>
                    <a:pt x="0" y="89535"/>
                  </a:lnTo>
                  <a:lnTo>
                    <a:pt x="0" y="1211580"/>
                  </a:lnTo>
                  <a:lnTo>
                    <a:pt x="9525" y="1202055"/>
                  </a:lnTo>
                  <a:lnTo>
                    <a:pt x="99060" y="1291590"/>
                  </a:lnTo>
                  <a:lnTo>
                    <a:pt x="89535" y="1301115"/>
                  </a:lnTo>
                  <a:lnTo>
                    <a:pt x="1104900" y="1301115"/>
                  </a:lnTo>
                  <a:lnTo>
                    <a:pt x="1104900" y="1280160"/>
                  </a:lnTo>
                  <a:close/>
                </a:path>
              </a:pathLst>
            </a:custGeom>
            <a:solidFill>
              <a:srgbClr val="FFFFFF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3BED7189-139B-4703-8EAD-5F6CAEDFE1A4}"/>
                </a:ext>
              </a:extLst>
            </p:cNvPr>
            <p:cNvSpPr/>
            <p:nvPr/>
          </p:nvSpPr>
          <p:spPr>
            <a:xfrm>
              <a:off x="905236" y="5643440"/>
              <a:ext cx="368925" cy="373737"/>
            </a:xfrm>
            <a:custGeom>
              <a:avLst/>
              <a:gdLst>
                <a:gd name="connsiteX0" fmla="*/ 0 w 855761"/>
                <a:gd name="connsiteY0" fmla="*/ 0 h 866923"/>
                <a:gd name="connsiteX1" fmla="*/ 857250 w 855761"/>
                <a:gd name="connsiteY1" fmla="*/ 0 h 866923"/>
                <a:gd name="connsiteX2" fmla="*/ 857250 w 855761"/>
                <a:gd name="connsiteY2" fmla="*/ 868680 h 866923"/>
                <a:gd name="connsiteX3" fmla="*/ 0 w 855761"/>
                <a:gd name="connsiteY3" fmla="*/ 868680 h 86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761" h="866923">
                  <a:moveTo>
                    <a:pt x="0" y="0"/>
                  </a:moveTo>
                  <a:lnTo>
                    <a:pt x="857250" y="0"/>
                  </a:lnTo>
                  <a:lnTo>
                    <a:pt x="857250" y="868680"/>
                  </a:lnTo>
                  <a:lnTo>
                    <a:pt x="0" y="8686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0238EA8C-DE3F-44BD-8CBD-FEAA10672648}"/>
                </a:ext>
              </a:extLst>
            </p:cNvPr>
            <p:cNvSpPr/>
            <p:nvPr/>
          </p:nvSpPr>
          <p:spPr>
            <a:xfrm>
              <a:off x="844463" y="6051605"/>
              <a:ext cx="566220" cy="147570"/>
            </a:xfrm>
            <a:custGeom>
              <a:avLst/>
              <a:gdLst>
                <a:gd name="connsiteX0" fmla="*/ 1314450 w 1313408"/>
                <a:gd name="connsiteY0" fmla="*/ 169545 h 342304"/>
                <a:gd name="connsiteX1" fmla="*/ 1314450 w 1313408"/>
                <a:gd name="connsiteY1" fmla="*/ 169545 h 342304"/>
                <a:gd name="connsiteX2" fmla="*/ 1143000 w 1313408"/>
                <a:gd name="connsiteY2" fmla="*/ 295275 h 342304"/>
                <a:gd name="connsiteX3" fmla="*/ 167640 w 1313408"/>
                <a:gd name="connsiteY3" fmla="*/ 295275 h 342304"/>
                <a:gd name="connsiteX4" fmla="*/ 53340 w 1313408"/>
                <a:gd name="connsiteY4" fmla="*/ 180975 h 342304"/>
                <a:gd name="connsiteX5" fmla="*/ 53340 w 1313408"/>
                <a:gd name="connsiteY5" fmla="*/ 161925 h 342304"/>
                <a:gd name="connsiteX6" fmla="*/ 167640 w 1313408"/>
                <a:gd name="connsiteY6" fmla="*/ 47625 h 342304"/>
                <a:gd name="connsiteX7" fmla="*/ 1143000 w 1313408"/>
                <a:gd name="connsiteY7" fmla="*/ 47625 h 342304"/>
                <a:gd name="connsiteX8" fmla="*/ 1143000 w 1313408"/>
                <a:gd name="connsiteY8" fmla="*/ 0 h 342304"/>
                <a:gd name="connsiteX9" fmla="*/ 171450 w 1313408"/>
                <a:gd name="connsiteY9" fmla="*/ 0 h 342304"/>
                <a:gd name="connsiteX10" fmla="*/ 0 w 1313408"/>
                <a:gd name="connsiteY10" fmla="*/ 171450 h 342304"/>
                <a:gd name="connsiteX11" fmla="*/ 171450 w 1313408"/>
                <a:gd name="connsiteY11" fmla="*/ 342900 h 342304"/>
                <a:gd name="connsiteX12" fmla="*/ 1143000 w 1313408"/>
                <a:gd name="connsiteY12" fmla="*/ 342900 h 342304"/>
                <a:gd name="connsiteX13" fmla="*/ 1143000 w 1313408"/>
                <a:gd name="connsiteY13" fmla="*/ 295275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3408" h="342304">
                  <a:moveTo>
                    <a:pt x="1314450" y="169545"/>
                  </a:moveTo>
                  <a:lnTo>
                    <a:pt x="1314450" y="169545"/>
                  </a:lnTo>
                  <a:close/>
                  <a:moveTo>
                    <a:pt x="1143000" y="295275"/>
                  </a:moveTo>
                  <a:lnTo>
                    <a:pt x="167640" y="295275"/>
                  </a:lnTo>
                  <a:cubicBezTo>
                    <a:pt x="104775" y="295275"/>
                    <a:pt x="53340" y="243840"/>
                    <a:pt x="53340" y="180975"/>
                  </a:cubicBezTo>
                  <a:lnTo>
                    <a:pt x="53340" y="161925"/>
                  </a:lnTo>
                  <a:cubicBezTo>
                    <a:pt x="53340" y="99060"/>
                    <a:pt x="104775" y="47625"/>
                    <a:pt x="167640" y="47625"/>
                  </a:cubicBezTo>
                  <a:lnTo>
                    <a:pt x="1143000" y="47625"/>
                  </a:lnTo>
                  <a:lnTo>
                    <a:pt x="1143000" y="0"/>
                  </a:lnTo>
                  <a:lnTo>
                    <a:pt x="171450" y="0"/>
                  </a:lnTo>
                  <a:cubicBezTo>
                    <a:pt x="76200" y="0"/>
                    <a:pt x="0" y="76200"/>
                    <a:pt x="0" y="171450"/>
                  </a:cubicBezTo>
                  <a:cubicBezTo>
                    <a:pt x="0" y="266700"/>
                    <a:pt x="76200" y="342900"/>
                    <a:pt x="171450" y="342900"/>
                  </a:cubicBezTo>
                  <a:lnTo>
                    <a:pt x="1143000" y="342900"/>
                  </a:lnTo>
                  <a:lnTo>
                    <a:pt x="1143000" y="29527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F107C5D3-C9DC-4CB1-8B75-B48AF3B359F2}"/>
                </a:ext>
              </a:extLst>
            </p:cNvPr>
            <p:cNvSpPr/>
            <p:nvPr/>
          </p:nvSpPr>
          <p:spPr>
            <a:xfrm>
              <a:off x="844463" y="5624474"/>
              <a:ext cx="493237" cy="575041"/>
            </a:xfrm>
            <a:custGeom>
              <a:avLst/>
              <a:gdLst>
                <a:gd name="connsiteX0" fmla="*/ 190500 w 1144116"/>
                <a:gd name="connsiteY0" fmla="*/ 45720 h 1333872"/>
                <a:gd name="connsiteX1" fmla="*/ 882015 w 1144116"/>
                <a:gd name="connsiteY1" fmla="*/ 45720 h 1333872"/>
                <a:gd name="connsiteX2" fmla="*/ 882015 w 1144116"/>
                <a:gd name="connsiteY2" fmla="*/ 0 h 1333872"/>
                <a:gd name="connsiteX3" fmla="*/ 975360 w 1144116"/>
                <a:gd name="connsiteY3" fmla="*/ 0 h 1333872"/>
                <a:gd name="connsiteX4" fmla="*/ 173355 w 1144116"/>
                <a:gd name="connsiteY4" fmla="*/ 0 h 1333872"/>
                <a:gd name="connsiteX5" fmla="*/ 0 w 1144116"/>
                <a:gd name="connsiteY5" fmla="*/ 173355 h 1333872"/>
                <a:gd name="connsiteX6" fmla="*/ 0 w 1144116"/>
                <a:gd name="connsiteY6" fmla="*/ 1162050 h 1333872"/>
                <a:gd name="connsiteX7" fmla="*/ 173355 w 1144116"/>
                <a:gd name="connsiteY7" fmla="*/ 1335405 h 1333872"/>
                <a:gd name="connsiteX8" fmla="*/ 192405 w 1144116"/>
                <a:gd name="connsiteY8" fmla="*/ 1335405 h 1333872"/>
                <a:gd name="connsiteX9" fmla="*/ 47625 w 1144116"/>
                <a:gd name="connsiteY9" fmla="*/ 1190625 h 1333872"/>
                <a:gd name="connsiteX10" fmla="*/ 47625 w 1144116"/>
                <a:gd name="connsiteY10" fmla="*/ 188595 h 1333872"/>
                <a:gd name="connsiteX11" fmla="*/ 190500 w 1144116"/>
                <a:gd name="connsiteY11" fmla="*/ 45720 h 1333872"/>
                <a:gd name="connsiteX12" fmla="*/ 1097280 w 1144116"/>
                <a:gd name="connsiteY12" fmla="*/ 255270 h 1333872"/>
                <a:gd name="connsiteX13" fmla="*/ 1144905 w 1144116"/>
                <a:gd name="connsiteY13" fmla="*/ 255270 h 1333872"/>
                <a:gd name="connsiteX14" fmla="*/ 1144905 w 1144116"/>
                <a:gd name="connsiteY14" fmla="*/ 1034415 h 1333872"/>
                <a:gd name="connsiteX15" fmla="*/ 1097280 w 1144116"/>
                <a:gd name="connsiteY15" fmla="*/ 1034415 h 1333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44116" h="1333872">
                  <a:moveTo>
                    <a:pt x="190500" y="45720"/>
                  </a:moveTo>
                  <a:lnTo>
                    <a:pt x="882015" y="45720"/>
                  </a:lnTo>
                  <a:lnTo>
                    <a:pt x="882015" y="0"/>
                  </a:lnTo>
                  <a:lnTo>
                    <a:pt x="975360" y="0"/>
                  </a:lnTo>
                  <a:lnTo>
                    <a:pt x="173355" y="0"/>
                  </a:lnTo>
                  <a:cubicBezTo>
                    <a:pt x="78105" y="0"/>
                    <a:pt x="0" y="78105"/>
                    <a:pt x="0" y="173355"/>
                  </a:cubicBezTo>
                  <a:lnTo>
                    <a:pt x="0" y="1162050"/>
                  </a:lnTo>
                  <a:cubicBezTo>
                    <a:pt x="0" y="1257300"/>
                    <a:pt x="78105" y="1335405"/>
                    <a:pt x="173355" y="1335405"/>
                  </a:cubicBezTo>
                  <a:lnTo>
                    <a:pt x="192405" y="1335405"/>
                  </a:lnTo>
                  <a:cubicBezTo>
                    <a:pt x="112395" y="1335405"/>
                    <a:pt x="47625" y="1270635"/>
                    <a:pt x="47625" y="1190625"/>
                  </a:cubicBezTo>
                  <a:lnTo>
                    <a:pt x="47625" y="188595"/>
                  </a:lnTo>
                  <a:cubicBezTo>
                    <a:pt x="45720" y="110490"/>
                    <a:pt x="112395" y="45720"/>
                    <a:pt x="190500" y="45720"/>
                  </a:cubicBezTo>
                  <a:close/>
                  <a:moveTo>
                    <a:pt x="1097280" y="255270"/>
                  </a:moveTo>
                  <a:lnTo>
                    <a:pt x="1144905" y="255270"/>
                  </a:lnTo>
                  <a:lnTo>
                    <a:pt x="1144905" y="1034415"/>
                  </a:lnTo>
                  <a:lnTo>
                    <a:pt x="1097280" y="1034415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BC30FDC9-08D7-4E74-9654-65218392188A}"/>
                </a:ext>
              </a:extLst>
            </p:cNvPr>
            <p:cNvSpPr/>
            <p:nvPr userDrawn="1"/>
          </p:nvSpPr>
          <p:spPr>
            <a:xfrm>
              <a:off x="1224393" y="5624427"/>
              <a:ext cx="113561" cy="111895"/>
            </a:xfrm>
            <a:custGeom>
              <a:avLst/>
              <a:gdLst>
                <a:gd name="connsiteX0" fmla="*/ 0 w 260449"/>
                <a:gd name="connsiteY0" fmla="*/ 0 h 256728"/>
                <a:gd name="connsiteX1" fmla="*/ 0 w 260449"/>
                <a:gd name="connsiteY1" fmla="*/ 47625 h 256728"/>
                <a:gd name="connsiteX2" fmla="*/ 215265 w 260449"/>
                <a:gd name="connsiteY2" fmla="*/ 47625 h 256728"/>
                <a:gd name="connsiteX3" fmla="*/ 215265 w 260449"/>
                <a:gd name="connsiteY3" fmla="*/ 257175 h 256728"/>
                <a:gd name="connsiteX4" fmla="*/ 260985 w 260449"/>
                <a:gd name="connsiteY4" fmla="*/ 257175 h 256728"/>
                <a:gd name="connsiteX5" fmla="*/ 260985 w 260449"/>
                <a:gd name="connsiteY5" fmla="*/ 0 h 256728"/>
                <a:gd name="connsiteX0" fmla="*/ 0 w 261579"/>
                <a:gd name="connsiteY0" fmla="*/ 2374 h 257175"/>
                <a:gd name="connsiteX1" fmla="*/ 594 w 261579"/>
                <a:gd name="connsiteY1" fmla="*/ 47625 h 257175"/>
                <a:gd name="connsiteX2" fmla="*/ 215859 w 261579"/>
                <a:gd name="connsiteY2" fmla="*/ 47625 h 257175"/>
                <a:gd name="connsiteX3" fmla="*/ 215859 w 261579"/>
                <a:gd name="connsiteY3" fmla="*/ 257175 h 257175"/>
                <a:gd name="connsiteX4" fmla="*/ 261579 w 261579"/>
                <a:gd name="connsiteY4" fmla="*/ 257175 h 257175"/>
                <a:gd name="connsiteX5" fmla="*/ 261579 w 261579"/>
                <a:gd name="connsiteY5" fmla="*/ 0 h 257175"/>
                <a:gd name="connsiteX6" fmla="*/ 0 w 261579"/>
                <a:gd name="connsiteY6" fmla="*/ 2374 h 257175"/>
                <a:gd name="connsiteX0" fmla="*/ 0 w 261579"/>
                <a:gd name="connsiteY0" fmla="*/ 0 h 254801"/>
                <a:gd name="connsiteX1" fmla="*/ 594 w 261579"/>
                <a:gd name="connsiteY1" fmla="*/ 45251 h 254801"/>
                <a:gd name="connsiteX2" fmla="*/ 215859 w 261579"/>
                <a:gd name="connsiteY2" fmla="*/ 45251 h 254801"/>
                <a:gd name="connsiteX3" fmla="*/ 215859 w 261579"/>
                <a:gd name="connsiteY3" fmla="*/ 254801 h 254801"/>
                <a:gd name="connsiteX4" fmla="*/ 261579 w 261579"/>
                <a:gd name="connsiteY4" fmla="*/ 254801 h 254801"/>
                <a:gd name="connsiteX5" fmla="*/ 261579 w 261579"/>
                <a:gd name="connsiteY5" fmla="*/ 0 h 254801"/>
                <a:gd name="connsiteX6" fmla="*/ 0 w 261579"/>
                <a:gd name="connsiteY6" fmla="*/ 0 h 254801"/>
                <a:gd name="connsiteX0" fmla="*/ 1186 w 262765"/>
                <a:gd name="connsiteY0" fmla="*/ 0 h 254801"/>
                <a:gd name="connsiteX1" fmla="*/ 0 w 262765"/>
                <a:gd name="connsiteY1" fmla="*/ 44658 h 254801"/>
                <a:gd name="connsiteX2" fmla="*/ 217045 w 262765"/>
                <a:gd name="connsiteY2" fmla="*/ 45251 h 254801"/>
                <a:gd name="connsiteX3" fmla="*/ 217045 w 262765"/>
                <a:gd name="connsiteY3" fmla="*/ 254801 h 254801"/>
                <a:gd name="connsiteX4" fmla="*/ 262765 w 262765"/>
                <a:gd name="connsiteY4" fmla="*/ 254801 h 254801"/>
                <a:gd name="connsiteX5" fmla="*/ 262765 w 262765"/>
                <a:gd name="connsiteY5" fmla="*/ 0 h 254801"/>
                <a:gd name="connsiteX6" fmla="*/ 1186 w 262765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4658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5845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114 w 261693"/>
                <a:gd name="connsiteY0" fmla="*/ 0 h 254801"/>
                <a:gd name="connsiteX1" fmla="*/ 115 w 261693"/>
                <a:gd name="connsiteY1" fmla="*/ 44658 h 254801"/>
                <a:gd name="connsiteX2" fmla="*/ 215973 w 261693"/>
                <a:gd name="connsiteY2" fmla="*/ 45251 h 254801"/>
                <a:gd name="connsiteX3" fmla="*/ 215973 w 261693"/>
                <a:gd name="connsiteY3" fmla="*/ 254801 h 254801"/>
                <a:gd name="connsiteX4" fmla="*/ 261693 w 261693"/>
                <a:gd name="connsiteY4" fmla="*/ 254801 h 254801"/>
                <a:gd name="connsiteX5" fmla="*/ 261693 w 261693"/>
                <a:gd name="connsiteY5" fmla="*/ 0 h 254801"/>
                <a:gd name="connsiteX6" fmla="*/ 114 w 261693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7032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7032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5845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4801"/>
                <a:gd name="connsiteX1" fmla="*/ 0 w 262172"/>
                <a:gd name="connsiteY1" fmla="*/ 45845 h 254801"/>
                <a:gd name="connsiteX2" fmla="*/ 216452 w 262172"/>
                <a:gd name="connsiteY2" fmla="*/ 45251 h 254801"/>
                <a:gd name="connsiteX3" fmla="*/ 216452 w 262172"/>
                <a:gd name="connsiteY3" fmla="*/ 254801 h 254801"/>
                <a:gd name="connsiteX4" fmla="*/ 262172 w 262172"/>
                <a:gd name="connsiteY4" fmla="*/ 254801 h 254801"/>
                <a:gd name="connsiteX5" fmla="*/ 262172 w 262172"/>
                <a:gd name="connsiteY5" fmla="*/ 0 h 254801"/>
                <a:gd name="connsiteX6" fmla="*/ 593 w 262172"/>
                <a:gd name="connsiteY6" fmla="*/ 0 h 254801"/>
                <a:gd name="connsiteX0" fmla="*/ 593 w 262172"/>
                <a:gd name="connsiteY0" fmla="*/ 0 h 257175"/>
                <a:gd name="connsiteX1" fmla="*/ 0 w 262172"/>
                <a:gd name="connsiteY1" fmla="*/ 45845 h 257175"/>
                <a:gd name="connsiteX2" fmla="*/ 216452 w 262172"/>
                <a:gd name="connsiteY2" fmla="*/ 45251 h 257175"/>
                <a:gd name="connsiteX3" fmla="*/ 216452 w 262172"/>
                <a:gd name="connsiteY3" fmla="*/ 257175 h 257175"/>
                <a:gd name="connsiteX4" fmla="*/ 262172 w 262172"/>
                <a:gd name="connsiteY4" fmla="*/ 254801 h 257175"/>
                <a:gd name="connsiteX5" fmla="*/ 262172 w 262172"/>
                <a:gd name="connsiteY5" fmla="*/ 0 h 257175"/>
                <a:gd name="connsiteX6" fmla="*/ 593 w 262172"/>
                <a:gd name="connsiteY6" fmla="*/ 0 h 257175"/>
                <a:gd name="connsiteX0" fmla="*/ 593 w 262765"/>
                <a:gd name="connsiteY0" fmla="*/ 0 h 259549"/>
                <a:gd name="connsiteX1" fmla="*/ 0 w 262765"/>
                <a:gd name="connsiteY1" fmla="*/ 45845 h 259549"/>
                <a:gd name="connsiteX2" fmla="*/ 216452 w 262765"/>
                <a:gd name="connsiteY2" fmla="*/ 45251 h 259549"/>
                <a:gd name="connsiteX3" fmla="*/ 216452 w 262765"/>
                <a:gd name="connsiteY3" fmla="*/ 257175 h 259549"/>
                <a:gd name="connsiteX4" fmla="*/ 262765 w 262765"/>
                <a:gd name="connsiteY4" fmla="*/ 259549 h 259549"/>
                <a:gd name="connsiteX5" fmla="*/ 262172 w 262765"/>
                <a:gd name="connsiteY5" fmla="*/ 0 h 259549"/>
                <a:gd name="connsiteX6" fmla="*/ 593 w 262765"/>
                <a:gd name="connsiteY6" fmla="*/ 0 h 259549"/>
                <a:gd name="connsiteX0" fmla="*/ 593 w 263385"/>
                <a:gd name="connsiteY0" fmla="*/ 0 h 259549"/>
                <a:gd name="connsiteX1" fmla="*/ 0 w 263385"/>
                <a:gd name="connsiteY1" fmla="*/ 45845 h 259549"/>
                <a:gd name="connsiteX2" fmla="*/ 216452 w 263385"/>
                <a:gd name="connsiteY2" fmla="*/ 45251 h 259549"/>
                <a:gd name="connsiteX3" fmla="*/ 216452 w 263385"/>
                <a:gd name="connsiteY3" fmla="*/ 257175 h 259549"/>
                <a:gd name="connsiteX4" fmla="*/ 262765 w 263385"/>
                <a:gd name="connsiteY4" fmla="*/ 259549 h 259549"/>
                <a:gd name="connsiteX5" fmla="*/ 263359 w 263385"/>
                <a:gd name="connsiteY5" fmla="*/ 0 h 259549"/>
                <a:gd name="connsiteX6" fmla="*/ 593 w 263385"/>
                <a:gd name="connsiteY6" fmla="*/ 0 h 259549"/>
                <a:gd name="connsiteX0" fmla="*/ 593 w 263416"/>
                <a:gd name="connsiteY0" fmla="*/ 0 h 259549"/>
                <a:gd name="connsiteX1" fmla="*/ 0 w 263416"/>
                <a:gd name="connsiteY1" fmla="*/ 45845 h 259549"/>
                <a:gd name="connsiteX2" fmla="*/ 216452 w 263416"/>
                <a:gd name="connsiteY2" fmla="*/ 45251 h 259549"/>
                <a:gd name="connsiteX3" fmla="*/ 216452 w 263416"/>
                <a:gd name="connsiteY3" fmla="*/ 257175 h 259549"/>
                <a:gd name="connsiteX4" fmla="*/ 263359 w 263416"/>
                <a:gd name="connsiteY4" fmla="*/ 259549 h 259549"/>
                <a:gd name="connsiteX5" fmla="*/ 263359 w 263416"/>
                <a:gd name="connsiteY5" fmla="*/ 0 h 259549"/>
                <a:gd name="connsiteX6" fmla="*/ 593 w 263416"/>
                <a:gd name="connsiteY6" fmla="*/ 0 h 259549"/>
                <a:gd name="connsiteX0" fmla="*/ 593 w 263416"/>
                <a:gd name="connsiteY0" fmla="*/ 0 h 259549"/>
                <a:gd name="connsiteX1" fmla="*/ 0 w 263416"/>
                <a:gd name="connsiteY1" fmla="*/ 45845 h 259549"/>
                <a:gd name="connsiteX2" fmla="*/ 216452 w 263416"/>
                <a:gd name="connsiteY2" fmla="*/ 45251 h 259549"/>
                <a:gd name="connsiteX3" fmla="*/ 216452 w 263416"/>
                <a:gd name="connsiteY3" fmla="*/ 257175 h 259549"/>
                <a:gd name="connsiteX4" fmla="*/ 263359 w 263416"/>
                <a:gd name="connsiteY4" fmla="*/ 259549 h 259549"/>
                <a:gd name="connsiteX5" fmla="*/ 263359 w 263416"/>
                <a:gd name="connsiteY5" fmla="*/ 0 h 259549"/>
                <a:gd name="connsiteX6" fmla="*/ 593 w 263416"/>
                <a:gd name="connsiteY6" fmla="*/ 0 h 25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416" h="259549">
                  <a:moveTo>
                    <a:pt x="593" y="0"/>
                  </a:moveTo>
                  <a:cubicBezTo>
                    <a:pt x="198" y="14886"/>
                    <a:pt x="395" y="30959"/>
                    <a:pt x="0" y="45845"/>
                  </a:cubicBezTo>
                  <a:lnTo>
                    <a:pt x="216452" y="45251"/>
                  </a:lnTo>
                  <a:lnTo>
                    <a:pt x="216452" y="257175"/>
                  </a:lnTo>
                  <a:lnTo>
                    <a:pt x="263359" y="259549"/>
                  </a:lnTo>
                  <a:cubicBezTo>
                    <a:pt x="263161" y="173033"/>
                    <a:pt x="263557" y="86516"/>
                    <a:pt x="263359" y="0"/>
                  </a:cubicBezTo>
                  <a:lnTo>
                    <a:pt x="593" y="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62E35510-B997-4680-B039-9159F948CBEA}"/>
                </a:ext>
              </a:extLst>
            </p:cNvPr>
            <p:cNvSpPr/>
            <p:nvPr/>
          </p:nvSpPr>
          <p:spPr>
            <a:xfrm>
              <a:off x="1011179" y="6096775"/>
              <a:ext cx="274288" cy="56943"/>
            </a:xfrm>
            <a:custGeom>
              <a:avLst/>
              <a:gdLst>
                <a:gd name="connsiteX0" fmla="*/ 0 w 636240"/>
                <a:gd name="connsiteY0" fmla="*/ 0 h 132084"/>
                <a:gd name="connsiteX1" fmla="*/ 636270 w 636240"/>
                <a:gd name="connsiteY1" fmla="*/ 0 h 132084"/>
                <a:gd name="connsiteX2" fmla="*/ 636270 w 636240"/>
                <a:gd name="connsiteY2" fmla="*/ 47625 h 132084"/>
                <a:gd name="connsiteX3" fmla="*/ 0 w 636240"/>
                <a:gd name="connsiteY3" fmla="*/ 47625 h 132084"/>
                <a:gd name="connsiteX4" fmla="*/ 262890 w 636240"/>
                <a:gd name="connsiteY4" fmla="*/ 85725 h 132084"/>
                <a:gd name="connsiteX5" fmla="*/ 636270 w 636240"/>
                <a:gd name="connsiteY5" fmla="*/ 85725 h 132084"/>
                <a:gd name="connsiteX6" fmla="*/ 636270 w 636240"/>
                <a:gd name="connsiteY6" fmla="*/ 133350 h 132084"/>
                <a:gd name="connsiteX7" fmla="*/ 262890 w 636240"/>
                <a:gd name="connsiteY7" fmla="*/ 133350 h 13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6240" h="132084">
                  <a:moveTo>
                    <a:pt x="0" y="0"/>
                  </a:moveTo>
                  <a:lnTo>
                    <a:pt x="636270" y="0"/>
                  </a:lnTo>
                  <a:lnTo>
                    <a:pt x="636270" y="47625"/>
                  </a:lnTo>
                  <a:lnTo>
                    <a:pt x="0" y="47625"/>
                  </a:lnTo>
                  <a:close/>
                  <a:moveTo>
                    <a:pt x="262890" y="85725"/>
                  </a:moveTo>
                  <a:lnTo>
                    <a:pt x="636270" y="85725"/>
                  </a:lnTo>
                  <a:lnTo>
                    <a:pt x="636270" y="133350"/>
                  </a:lnTo>
                  <a:lnTo>
                    <a:pt x="262890" y="133350"/>
                  </a:ln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25BE609E-6DF9-4246-8247-2A59AAC2DC9A}"/>
                </a:ext>
              </a:extLst>
            </p:cNvPr>
            <p:cNvSpPr/>
            <p:nvPr/>
          </p:nvSpPr>
          <p:spPr>
            <a:xfrm>
              <a:off x="1273161" y="6051605"/>
              <a:ext cx="64161" cy="147570"/>
            </a:xfrm>
            <a:custGeom>
              <a:avLst/>
              <a:gdLst>
                <a:gd name="connsiteX0" fmla="*/ 40005 w 148828"/>
                <a:gd name="connsiteY0" fmla="*/ 171450 h 342304"/>
                <a:gd name="connsiteX1" fmla="*/ 150495 w 148828"/>
                <a:gd name="connsiteY1" fmla="*/ 26670 h 342304"/>
                <a:gd name="connsiteX2" fmla="*/ 150495 w 148828"/>
                <a:gd name="connsiteY2" fmla="*/ 0 h 342304"/>
                <a:gd name="connsiteX3" fmla="*/ 0 w 148828"/>
                <a:gd name="connsiteY3" fmla="*/ 171450 h 342304"/>
                <a:gd name="connsiteX4" fmla="*/ 150495 w 148828"/>
                <a:gd name="connsiteY4" fmla="*/ 342900 h 342304"/>
                <a:gd name="connsiteX5" fmla="*/ 150495 w 148828"/>
                <a:gd name="connsiteY5" fmla="*/ 316230 h 342304"/>
                <a:gd name="connsiteX6" fmla="*/ 40005 w 148828"/>
                <a:gd name="connsiteY6" fmla="*/ 171450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28" h="342304">
                  <a:moveTo>
                    <a:pt x="40005" y="171450"/>
                  </a:moveTo>
                  <a:cubicBezTo>
                    <a:pt x="40005" y="74295"/>
                    <a:pt x="104775" y="40005"/>
                    <a:pt x="150495" y="26670"/>
                  </a:cubicBezTo>
                  <a:lnTo>
                    <a:pt x="150495" y="0"/>
                  </a:lnTo>
                  <a:cubicBezTo>
                    <a:pt x="150495" y="0"/>
                    <a:pt x="0" y="7620"/>
                    <a:pt x="0" y="171450"/>
                  </a:cubicBezTo>
                  <a:cubicBezTo>
                    <a:pt x="0" y="337185"/>
                    <a:pt x="150495" y="342900"/>
                    <a:pt x="150495" y="342900"/>
                  </a:cubicBezTo>
                  <a:lnTo>
                    <a:pt x="150495" y="316230"/>
                  </a:lnTo>
                  <a:cubicBezTo>
                    <a:pt x="104775" y="302895"/>
                    <a:pt x="40005" y="268605"/>
                    <a:pt x="40005" y="171450"/>
                  </a:cubicBezTo>
                  <a:close/>
                </a:path>
              </a:pathLst>
            </a:custGeom>
            <a:solidFill>
              <a:srgbClr val="474747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图形 15" descr="绘图圆规">
              <a:extLst>
                <a:ext uri="{FF2B5EF4-FFF2-40B4-BE49-F238E27FC236}">
                  <a16:creationId xmlns:a16="http://schemas.microsoft.com/office/drawing/2014/main" id="{83F20319-934F-44CF-8C6F-E11E0A26E124}"/>
                </a:ext>
              </a:extLst>
            </p:cNvPr>
            <p:cNvSpPr/>
            <p:nvPr/>
          </p:nvSpPr>
          <p:spPr>
            <a:xfrm rot="314127">
              <a:off x="1022461" y="5711281"/>
              <a:ext cx="156121" cy="254417"/>
            </a:xfrm>
            <a:custGeom>
              <a:avLst/>
              <a:gdLst>
                <a:gd name="connsiteX0" fmla="*/ 347048 w 362137"/>
                <a:gd name="connsiteY0" fmla="*/ 271603 h 590150"/>
                <a:gd name="connsiteX1" fmla="*/ 274017 w 362137"/>
                <a:gd name="connsiteY1" fmla="*/ 271603 h 590150"/>
                <a:gd name="connsiteX2" fmla="*/ 243102 w 362137"/>
                <a:gd name="connsiteY2" fmla="*/ 169936 h 590150"/>
                <a:gd name="connsiteX3" fmla="*/ 243102 w 362137"/>
                <a:gd name="connsiteY3" fmla="*/ 63709 h 590150"/>
                <a:gd name="connsiteX4" fmla="*/ 202864 w 362137"/>
                <a:gd name="connsiteY4" fmla="*/ 63709 h 590150"/>
                <a:gd name="connsiteX5" fmla="*/ 202864 w 362137"/>
                <a:gd name="connsiteY5" fmla="*/ 20119 h 590150"/>
                <a:gd name="connsiteX6" fmla="*/ 182745 w 362137"/>
                <a:gd name="connsiteY6" fmla="*/ 0 h 590150"/>
                <a:gd name="connsiteX7" fmla="*/ 162627 w 362137"/>
                <a:gd name="connsiteY7" fmla="*/ 20119 h 590150"/>
                <a:gd name="connsiteX8" fmla="*/ 162627 w 362137"/>
                <a:gd name="connsiteY8" fmla="*/ 63709 h 590150"/>
                <a:gd name="connsiteX9" fmla="*/ 122389 w 362137"/>
                <a:gd name="connsiteY9" fmla="*/ 63709 h 590150"/>
                <a:gd name="connsiteX10" fmla="*/ 122389 w 362137"/>
                <a:gd name="connsiteY10" fmla="*/ 169936 h 590150"/>
                <a:gd name="connsiteX11" fmla="*/ 91473 w 362137"/>
                <a:gd name="connsiteY11" fmla="*/ 271603 h 590150"/>
                <a:gd name="connsiteX12" fmla="*/ 20119 w 362137"/>
                <a:gd name="connsiteY12" fmla="*/ 271603 h 590150"/>
                <a:gd name="connsiteX13" fmla="*/ 0 w 362137"/>
                <a:gd name="connsiteY13" fmla="*/ 291722 h 590150"/>
                <a:gd name="connsiteX14" fmla="*/ 20119 w 362137"/>
                <a:gd name="connsiteY14" fmla="*/ 311841 h 590150"/>
                <a:gd name="connsiteX15" fmla="*/ 79201 w 362137"/>
                <a:gd name="connsiteY15" fmla="*/ 311841 h 590150"/>
                <a:gd name="connsiteX16" fmla="*/ 35208 w 362137"/>
                <a:gd name="connsiteY16" fmla="*/ 456360 h 590150"/>
                <a:gd name="connsiteX17" fmla="*/ 35208 w 362137"/>
                <a:gd name="connsiteY17" fmla="*/ 539853 h 590150"/>
                <a:gd name="connsiteX18" fmla="*/ 48620 w 362137"/>
                <a:gd name="connsiteY18" fmla="*/ 558765 h 590150"/>
                <a:gd name="connsiteX19" fmla="*/ 48620 w 362137"/>
                <a:gd name="connsiteY19" fmla="*/ 573384 h 590150"/>
                <a:gd name="connsiteX20" fmla="*/ 55327 w 362137"/>
                <a:gd name="connsiteY20" fmla="*/ 593503 h 590150"/>
                <a:gd name="connsiteX21" fmla="*/ 62033 w 362137"/>
                <a:gd name="connsiteY21" fmla="*/ 573384 h 590150"/>
                <a:gd name="connsiteX22" fmla="*/ 62033 w 362137"/>
                <a:gd name="connsiteY22" fmla="*/ 558765 h 590150"/>
                <a:gd name="connsiteX23" fmla="*/ 75445 w 362137"/>
                <a:gd name="connsiteY23" fmla="*/ 539853 h 590150"/>
                <a:gd name="connsiteX24" fmla="*/ 75445 w 362137"/>
                <a:gd name="connsiteY24" fmla="*/ 462396 h 590150"/>
                <a:gd name="connsiteX25" fmla="*/ 121249 w 362137"/>
                <a:gd name="connsiteY25" fmla="*/ 311841 h 590150"/>
                <a:gd name="connsiteX26" fmla="*/ 162627 w 362137"/>
                <a:gd name="connsiteY26" fmla="*/ 311841 h 590150"/>
                <a:gd name="connsiteX27" fmla="*/ 162627 w 362137"/>
                <a:gd name="connsiteY27" fmla="*/ 325253 h 590150"/>
                <a:gd name="connsiteX28" fmla="*/ 182745 w 362137"/>
                <a:gd name="connsiteY28" fmla="*/ 345372 h 590150"/>
                <a:gd name="connsiteX29" fmla="*/ 202864 w 362137"/>
                <a:gd name="connsiteY29" fmla="*/ 325253 h 590150"/>
                <a:gd name="connsiteX30" fmla="*/ 202864 w 362137"/>
                <a:gd name="connsiteY30" fmla="*/ 311841 h 590150"/>
                <a:gd name="connsiteX31" fmla="*/ 244242 w 362137"/>
                <a:gd name="connsiteY31" fmla="*/ 311841 h 590150"/>
                <a:gd name="connsiteX32" fmla="*/ 290045 w 362137"/>
                <a:gd name="connsiteY32" fmla="*/ 462396 h 590150"/>
                <a:gd name="connsiteX33" fmla="*/ 290045 w 362137"/>
                <a:gd name="connsiteY33" fmla="*/ 539853 h 590150"/>
                <a:gd name="connsiteX34" fmla="*/ 303458 w 362137"/>
                <a:gd name="connsiteY34" fmla="*/ 558765 h 590150"/>
                <a:gd name="connsiteX35" fmla="*/ 303458 w 362137"/>
                <a:gd name="connsiteY35" fmla="*/ 573384 h 590150"/>
                <a:gd name="connsiteX36" fmla="*/ 310164 w 362137"/>
                <a:gd name="connsiteY36" fmla="*/ 593503 h 590150"/>
                <a:gd name="connsiteX37" fmla="*/ 316870 w 362137"/>
                <a:gd name="connsiteY37" fmla="*/ 573384 h 590150"/>
                <a:gd name="connsiteX38" fmla="*/ 316870 w 362137"/>
                <a:gd name="connsiteY38" fmla="*/ 558765 h 590150"/>
                <a:gd name="connsiteX39" fmla="*/ 330283 w 362137"/>
                <a:gd name="connsiteY39" fmla="*/ 539853 h 590150"/>
                <a:gd name="connsiteX40" fmla="*/ 330283 w 362137"/>
                <a:gd name="connsiteY40" fmla="*/ 456360 h 590150"/>
                <a:gd name="connsiteX41" fmla="*/ 286290 w 362137"/>
                <a:gd name="connsiteY41" fmla="*/ 311841 h 590150"/>
                <a:gd name="connsiteX42" fmla="*/ 347048 w 362137"/>
                <a:gd name="connsiteY42" fmla="*/ 311841 h 590150"/>
                <a:gd name="connsiteX43" fmla="*/ 367167 w 362137"/>
                <a:gd name="connsiteY43" fmla="*/ 291722 h 590150"/>
                <a:gd name="connsiteX44" fmla="*/ 347048 w 362137"/>
                <a:gd name="connsiteY44" fmla="*/ 271603 h 590150"/>
                <a:gd name="connsiteX45" fmla="*/ 202864 w 362137"/>
                <a:gd name="connsiteY45" fmla="*/ 271603 h 590150"/>
                <a:gd name="connsiteX46" fmla="*/ 202864 w 362137"/>
                <a:gd name="connsiteY46" fmla="*/ 258191 h 590150"/>
                <a:gd name="connsiteX47" fmla="*/ 182745 w 362137"/>
                <a:gd name="connsiteY47" fmla="*/ 238072 h 590150"/>
                <a:gd name="connsiteX48" fmla="*/ 162627 w 362137"/>
                <a:gd name="connsiteY48" fmla="*/ 258191 h 590150"/>
                <a:gd name="connsiteX49" fmla="*/ 162627 w 362137"/>
                <a:gd name="connsiteY49" fmla="*/ 271603 h 590150"/>
                <a:gd name="connsiteX50" fmla="*/ 133521 w 362137"/>
                <a:gd name="connsiteY50" fmla="*/ 271603 h 590150"/>
                <a:gd name="connsiteX51" fmla="*/ 162090 w 362137"/>
                <a:gd name="connsiteY51" fmla="*/ 177716 h 590150"/>
                <a:gd name="connsiteX52" fmla="*/ 203401 w 362137"/>
                <a:gd name="connsiteY52" fmla="*/ 177716 h 590150"/>
                <a:gd name="connsiteX53" fmla="*/ 231969 w 362137"/>
                <a:gd name="connsiteY53" fmla="*/ 271603 h 5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2137" h="590150">
                  <a:moveTo>
                    <a:pt x="347048" y="271603"/>
                  </a:moveTo>
                  <a:lnTo>
                    <a:pt x="274017" y="271603"/>
                  </a:lnTo>
                  <a:lnTo>
                    <a:pt x="243102" y="169936"/>
                  </a:lnTo>
                  <a:lnTo>
                    <a:pt x="243102" y="63709"/>
                  </a:lnTo>
                  <a:lnTo>
                    <a:pt x="202864" y="63709"/>
                  </a:lnTo>
                  <a:lnTo>
                    <a:pt x="202864" y="20119"/>
                  </a:lnTo>
                  <a:cubicBezTo>
                    <a:pt x="202864" y="9008"/>
                    <a:pt x="193857" y="0"/>
                    <a:pt x="182745" y="0"/>
                  </a:cubicBezTo>
                  <a:cubicBezTo>
                    <a:pt x="171634" y="0"/>
                    <a:pt x="162627" y="9008"/>
                    <a:pt x="162627" y="20119"/>
                  </a:cubicBezTo>
                  <a:lnTo>
                    <a:pt x="162627" y="63709"/>
                  </a:lnTo>
                  <a:lnTo>
                    <a:pt x="122389" y="63709"/>
                  </a:lnTo>
                  <a:lnTo>
                    <a:pt x="122389" y="169936"/>
                  </a:lnTo>
                  <a:lnTo>
                    <a:pt x="91473" y="271603"/>
                  </a:lnTo>
                  <a:lnTo>
                    <a:pt x="20119" y="271603"/>
                  </a:lnTo>
                  <a:cubicBezTo>
                    <a:pt x="9007" y="271603"/>
                    <a:pt x="0" y="280610"/>
                    <a:pt x="0" y="291722"/>
                  </a:cubicBezTo>
                  <a:cubicBezTo>
                    <a:pt x="0" y="302833"/>
                    <a:pt x="9007" y="311841"/>
                    <a:pt x="20119" y="311841"/>
                  </a:cubicBezTo>
                  <a:lnTo>
                    <a:pt x="79201" y="311841"/>
                  </a:lnTo>
                  <a:lnTo>
                    <a:pt x="35208" y="456360"/>
                  </a:lnTo>
                  <a:lnTo>
                    <a:pt x="35208" y="539853"/>
                  </a:lnTo>
                  <a:cubicBezTo>
                    <a:pt x="35232" y="548359"/>
                    <a:pt x="40602" y="555930"/>
                    <a:pt x="48620" y="558765"/>
                  </a:cubicBezTo>
                  <a:lnTo>
                    <a:pt x="48620" y="573384"/>
                  </a:lnTo>
                  <a:lnTo>
                    <a:pt x="55327" y="593503"/>
                  </a:lnTo>
                  <a:lnTo>
                    <a:pt x="62033" y="573384"/>
                  </a:lnTo>
                  <a:lnTo>
                    <a:pt x="62033" y="558765"/>
                  </a:lnTo>
                  <a:cubicBezTo>
                    <a:pt x="70051" y="555930"/>
                    <a:pt x="75421" y="548359"/>
                    <a:pt x="75445" y="539853"/>
                  </a:cubicBezTo>
                  <a:lnTo>
                    <a:pt x="75445" y="462396"/>
                  </a:lnTo>
                  <a:lnTo>
                    <a:pt x="121249" y="311841"/>
                  </a:lnTo>
                  <a:lnTo>
                    <a:pt x="162627" y="311841"/>
                  </a:lnTo>
                  <a:lnTo>
                    <a:pt x="162627" y="325253"/>
                  </a:lnTo>
                  <a:cubicBezTo>
                    <a:pt x="162627" y="336365"/>
                    <a:pt x="171634" y="345372"/>
                    <a:pt x="182745" y="345372"/>
                  </a:cubicBezTo>
                  <a:cubicBezTo>
                    <a:pt x="193857" y="345372"/>
                    <a:pt x="202864" y="336365"/>
                    <a:pt x="202864" y="325253"/>
                  </a:cubicBezTo>
                  <a:lnTo>
                    <a:pt x="202864" y="311841"/>
                  </a:lnTo>
                  <a:lnTo>
                    <a:pt x="244242" y="311841"/>
                  </a:lnTo>
                  <a:lnTo>
                    <a:pt x="290045" y="462396"/>
                  </a:lnTo>
                  <a:lnTo>
                    <a:pt x="290045" y="539853"/>
                  </a:lnTo>
                  <a:cubicBezTo>
                    <a:pt x="290069" y="548359"/>
                    <a:pt x="295439" y="555930"/>
                    <a:pt x="303458" y="558765"/>
                  </a:cubicBezTo>
                  <a:lnTo>
                    <a:pt x="303458" y="573384"/>
                  </a:lnTo>
                  <a:lnTo>
                    <a:pt x="310164" y="593503"/>
                  </a:lnTo>
                  <a:lnTo>
                    <a:pt x="316870" y="573384"/>
                  </a:lnTo>
                  <a:lnTo>
                    <a:pt x="316870" y="558765"/>
                  </a:lnTo>
                  <a:cubicBezTo>
                    <a:pt x="324889" y="555930"/>
                    <a:pt x="330259" y="548359"/>
                    <a:pt x="330283" y="539853"/>
                  </a:cubicBezTo>
                  <a:lnTo>
                    <a:pt x="330283" y="456360"/>
                  </a:lnTo>
                  <a:lnTo>
                    <a:pt x="286290" y="311841"/>
                  </a:lnTo>
                  <a:lnTo>
                    <a:pt x="347048" y="311841"/>
                  </a:lnTo>
                  <a:cubicBezTo>
                    <a:pt x="358160" y="311841"/>
                    <a:pt x="367167" y="302833"/>
                    <a:pt x="367167" y="291722"/>
                  </a:cubicBezTo>
                  <a:cubicBezTo>
                    <a:pt x="367167" y="280610"/>
                    <a:pt x="358160" y="271603"/>
                    <a:pt x="347048" y="271603"/>
                  </a:cubicBezTo>
                  <a:close/>
                  <a:moveTo>
                    <a:pt x="202864" y="271603"/>
                  </a:moveTo>
                  <a:lnTo>
                    <a:pt x="202864" y="258191"/>
                  </a:lnTo>
                  <a:cubicBezTo>
                    <a:pt x="202864" y="247079"/>
                    <a:pt x="193857" y="238072"/>
                    <a:pt x="182745" y="238072"/>
                  </a:cubicBezTo>
                  <a:cubicBezTo>
                    <a:pt x="171634" y="238072"/>
                    <a:pt x="162627" y="247079"/>
                    <a:pt x="162627" y="258191"/>
                  </a:cubicBezTo>
                  <a:lnTo>
                    <a:pt x="162627" y="271603"/>
                  </a:lnTo>
                  <a:lnTo>
                    <a:pt x="133521" y="271603"/>
                  </a:lnTo>
                  <a:lnTo>
                    <a:pt x="162090" y="177716"/>
                  </a:lnTo>
                  <a:lnTo>
                    <a:pt x="203401" y="177716"/>
                  </a:lnTo>
                  <a:lnTo>
                    <a:pt x="231969" y="27160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7" name="文本占位符 56">
            <a:extLst>
              <a:ext uri="{FF2B5EF4-FFF2-40B4-BE49-F238E27FC236}">
                <a16:creationId xmlns:a16="http://schemas.microsoft.com/office/drawing/2014/main" id="{EE9F991D-75DA-456C-8DB6-2BBBA17A64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5333" y="3919119"/>
            <a:ext cx="126188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1800" b="1" spc="3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zh-CN" altLang="en-US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输入标题</a:t>
            </a:r>
          </a:p>
        </p:txBody>
      </p:sp>
      <p:sp>
        <p:nvSpPr>
          <p:cNvPr id="78" name="文本占位符 56">
            <a:extLst>
              <a:ext uri="{FF2B5EF4-FFF2-40B4-BE49-F238E27FC236}">
                <a16:creationId xmlns:a16="http://schemas.microsoft.com/office/drawing/2014/main" id="{60BA87B0-3E50-42D9-AB25-63702CA757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8909" y="3919119"/>
            <a:ext cx="126188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1800" b="1" spc="3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zh-CN" altLang="en-US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输入标题</a:t>
            </a:r>
          </a:p>
        </p:txBody>
      </p:sp>
      <p:sp>
        <p:nvSpPr>
          <p:cNvPr id="79" name="文本占位符 56">
            <a:extLst>
              <a:ext uri="{FF2B5EF4-FFF2-40B4-BE49-F238E27FC236}">
                <a16:creationId xmlns:a16="http://schemas.microsoft.com/office/drawing/2014/main" id="{6B76A805-FA1D-4F44-B176-C6436E57CB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5480" y="3919119"/>
            <a:ext cx="126188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1800" b="1" spc="3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zh-CN" altLang="en-US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输入标题</a:t>
            </a:r>
          </a:p>
        </p:txBody>
      </p:sp>
      <p:sp>
        <p:nvSpPr>
          <p:cNvPr id="80" name="文本占位符 56">
            <a:extLst>
              <a:ext uri="{FF2B5EF4-FFF2-40B4-BE49-F238E27FC236}">
                <a16:creationId xmlns:a16="http://schemas.microsoft.com/office/drawing/2014/main" id="{33120918-792A-4B3A-92C6-D642850F2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16090" y="3919119"/>
            <a:ext cx="126188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1800" b="1" spc="3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zh-CN" altLang="en-US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99489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3DCE73-DD3D-4CDB-A430-FF756B256934}"/>
              </a:ext>
            </a:extLst>
          </p:cNvPr>
          <p:cNvSpPr/>
          <p:nvPr userDrawn="1"/>
        </p:nvSpPr>
        <p:spPr>
          <a:xfrm>
            <a:off x="4656138" y="549276"/>
            <a:ext cx="2878138" cy="5759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矩形 2">
            <a:extLst>
              <a:ext uri="{FF2B5EF4-FFF2-40B4-BE49-F238E27FC236}">
                <a16:creationId xmlns:a16="http://schemas.microsoft.com/office/drawing/2014/main" id="{E61622D4-5733-4AAC-98D3-FA7E74F06005}"/>
              </a:ext>
            </a:extLst>
          </p:cNvPr>
          <p:cNvSpPr/>
          <p:nvPr userDrawn="1"/>
        </p:nvSpPr>
        <p:spPr>
          <a:xfrm>
            <a:off x="4962654" y="2552621"/>
            <a:ext cx="4629022" cy="1289553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19D67D1-FB18-4194-B816-24D7E8C8F121}"/>
              </a:ext>
            </a:extLst>
          </p:cNvPr>
          <p:cNvSpPr/>
          <p:nvPr userDrawn="1"/>
        </p:nvSpPr>
        <p:spPr>
          <a:xfrm>
            <a:off x="5712642" y="3162473"/>
            <a:ext cx="450034" cy="2574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E51D6B-A883-46FA-B1A0-75A5434DBE5F}"/>
              </a:ext>
            </a:extLst>
          </p:cNvPr>
          <p:cNvSpPr/>
          <p:nvPr userDrawn="1"/>
        </p:nvSpPr>
        <p:spPr>
          <a:xfrm>
            <a:off x="9216602" y="3467100"/>
            <a:ext cx="375074" cy="375074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795BAC29-06E0-4268-8AC1-F9DD5C592A72}"/>
              </a:ext>
            </a:extLst>
          </p:cNvPr>
          <p:cNvSpPr/>
          <p:nvPr userDrawn="1"/>
        </p:nvSpPr>
        <p:spPr>
          <a:xfrm>
            <a:off x="4962654" y="2552621"/>
            <a:ext cx="4562346" cy="1219279"/>
          </a:xfrm>
          <a:custGeom>
            <a:avLst/>
            <a:gdLst>
              <a:gd name="connsiteX0" fmla="*/ 0 w 9935161"/>
              <a:gd name="connsiteY0" fmla="*/ 3962400 h 4011416"/>
              <a:gd name="connsiteX1" fmla="*/ 8496300 w 9935161"/>
              <a:gd name="connsiteY1" fmla="*/ 3454400 h 4011416"/>
              <a:gd name="connsiteX2" fmla="*/ 9855200 w 9935161"/>
              <a:gd name="connsiteY2" fmla="*/ 0 h 4011416"/>
              <a:gd name="connsiteX0" fmla="*/ 0 w 9855200"/>
              <a:gd name="connsiteY0" fmla="*/ 3962400 h 3962400"/>
              <a:gd name="connsiteX1" fmla="*/ 9855200 w 9855200"/>
              <a:gd name="connsiteY1" fmla="*/ 0 h 3962400"/>
              <a:gd name="connsiteX0" fmla="*/ 0 w 9791700"/>
              <a:gd name="connsiteY0" fmla="*/ 3949700 h 3949700"/>
              <a:gd name="connsiteX1" fmla="*/ 9791700 w 9791700"/>
              <a:gd name="connsiteY1" fmla="*/ 0 h 3949700"/>
              <a:gd name="connsiteX0" fmla="*/ 0 w 9791700"/>
              <a:gd name="connsiteY0" fmla="*/ 3949700 h 3949700"/>
              <a:gd name="connsiteX1" fmla="*/ 9791700 w 9791700"/>
              <a:gd name="connsiteY1" fmla="*/ 0 h 3949700"/>
              <a:gd name="connsiteX0" fmla="*/ 0 w 9791700"/>
              <a:gd name="connsiteY0" fmla="*/ 3949700 h 3970332"/>
              <a:gd name="connsiteX1" fmla="*/ 9791700 w 9791700"/>
              <a:gd name="connsiteY1" fmla="*/ 0 h 3970332"/>
              <a:gd name="connsiteX0" fmla="*/ 0 w 9791700"/>
              <a:gd name="connsiteY0" fmla="*/ 3949700 h 3961813"/>
              <a:gd name="connsiteX1" fmla="*/ 9791700 w 9791700"/>
              <a:gd name="connsiteY1" fmla="*/ 0 h 3961813"/>
              <a:gd name="connsiteX0" fmla="*/ 0 w 9791700"/>
              <a:gd name="connsiteY0" fmla="*/ 3949700 h 3953007"/>
              <a:gd name="connsiteX1" fmla="*/ 9791700 w 9791700"/>
              <a:gd name="connsiteY1" fmla="*/ 0 h 3953007"/>
              <a:gd name="connsiteX0" fmla="*/ 0 w 9791700"/>
              <a:gd name="connsiteY0" fmla="*/ 3949700 h 3951480"/>
              <a:gd name="connsiteX1" fmla="*/ 9791700 w 9791700"/>
              <a:gd name="connsiteY1" fmla="*/ 0 h 3951480"/>
              <a:gd name="connsiteX0" fmla="*/ 0 w 9791700"/>
              <a:gd name="connsiteY0" fmla="*/ 3949700 h 3949746"/>
              <a:gd name="connsiteX1" fmla="*/ 9791700 w 9791700"/>
              <a:gd name="connsiteY1" fmla="*/ 0 h 3949746"/>
              <a:gd name="connsiteX0" fmla="*/ 0 w 9791700"/>
              <a:gd name="connsiteY0" fmla="*/ 3949700 h 3960904"/>
              <a:gd name="connsiteX1" fmla="*/ 9791700 w 9791700"/>
              <a:gd name="connsiteY1" fmla="*/ 0 h 3960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91700" h="3960904">
                <a:moveTo>
                  <a:pt x="0" y="3949700"/>
                </a:moveTo>
                <a:cubicBezTo>
                  <a:pt x="9588500" y="3953933"/>
                  <a:pt x="9753600" y="4351867"/>
                  <a:pt x="9791700" y="0"/>
                </a:cubicBezTo>
              </a:path>
            </a:pathLst>
          </a:cu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56">
            <a:extLst>
              <a:ext uri="{FF2B5EF4-FFF2-40B4-BE49-F238E27FC236}">
                <a16:creationId xmlns:a16="http://schemas.microsoft.com/office/drawing/2014/main" id="{8244F878-4A26-4E14-9244-A8FE1A8AF3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262" y="2928965"/>
            <a:ext cx="218521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zh-CN" altLang="en-US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输入标题</a:t>
            </a:r>
          </a:p>
        </p:txBody>
      </p:sp>
      <p:sp>
        <p:nvSpPr>
          <p:cNvPr id="11" name="文本占位符 56">
            <a:extLst>
              <a:ext uri="{FF2B5EF4-FFF2-40B4-BE49-F238E27FC236}">
                <a16:creationId xmlns:a16="http://schemas.microsoft.com/office/drawing/2014/main" id="{26658DD1-CB5E-4731-9AD9-3541F9BE2F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96984" y="2673608"/>
            <a:ext cx="655949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i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zh-CN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1</a:t>
            </a:r>
            <a:endParaRPr lang="zh-CN" altLang="en-US">
              <a:gradFill>
                <a:gsLst>
                  <a:gs pos="0">
                    <a:schemeClr val="accent1">
                      <a:lumMod val="30000"/>
                    </a:schemeClr>
                  </a:gs>
                  <a:gs pos="100000">
                    <a:schemeClr val="accent1">
                      <a:lumMod val="30000"/>
                    </a:schemeClr>
                  </a:gs>
                </a:gsLst>
                <a:lin ang="5400000" scaled="1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7859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3D11AC3-3361-4A42-A792-316FDBEC6BCF}"/>
              </a:ext>
            </a:extLst>
          </p:cNvPr>
          <p:cNvSpPr/>
          <p:nvPr userDrawn="1"/>
        </p:nvSpPr>
        <p:spPr>
          <a:xfrm rot="10800000" flipV="1">
            <a:off x="695324" y="502711"/>
            <a:ext cx="558099" cy="512266"/>
          </a:xfrm>
          <a:prstGeom prst="roundRect">
            <a:avLst>
              <a:gd name="adj" fmla="val 107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占位符 56">
            <a:extLst>
              <a:ext uri="{FF2B5EF4-FFF2-40B4-BE49-F238E27FC236}">
                <a16:creationId xmlns:a16="http://schemas.microsoft.com/office/drawing/2014/main" id="{55DAFAD6-A271-471E-A8FA-336E2CB590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3135" y="1119259"/>
            <a:ext cx="103586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1200" b="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marL="228600" lvl="0" indent="-228600" algn="ctr"/>
            <a:r>
              <a:rPr lang="en-US" altLang="zh-CN" dirty="0"/>
              <a:t>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D3864BE-2D25-4F40-9AE2-81948984D9B1}"/>
              </a:ext>
            </a:extLst>
          </p:cNvPr>
          <p:cNvSpPr/>
          <p:nvPr userDrawn="1"/>
        </p:nvSpPr>
        <p:spPr>
          <a:xfrm>
            <a:off x="764461" y="731298"/>
            <a:ext cx="222342" cy="2223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76C8DA4E-CBC4-426D-8152-87DE4ED3B0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5632" y="556153"/>
            <a:ext cx="1792010" cy="553581"/>
          </a:xfrm>
          <a:prstGeom prst="roundRect">
            <a:avLst>
              <a:gd name="adj" fmla="val 994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800" b="1" spc="300" dirty="0" smtClean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pPr marL="228600" lvl="0" indent="-228600" algn="ctr"/>
            <a:r>
              <a:rPr lang="zh-CN" altLang="en-US"/>
              <a:t>输入标题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4B63EB3-D082-4646-9EBD-888529C8ABF2}"/>
              </a:ext>
            </a:extLst>
          </p:cNvPr>
          <p:cNvSpPr txBox="1"/>
          <p:nvPr userDrawn="1"/>
        </p:nvSpPr>
        <p:spPr>
          <a:xfrm>
            <a:off x="11086704" y="858553"/>
            <a:ext cx="482824" cy="217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800" b="0" i="0"/>
              <a:t>LOGO</a:t>
            </a:r>
            <a:endParaRPr lang="zh-CN" altLang="en-US" sz="800" b="0" i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F33F8F3-6713-493D-9420-1ABA34F76B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66698" y="613380"/>
            <a:ext cx="322836" cy="322836"/>
          </a:xfrm>
          <a:prstGeom prst="rect">
            <a:avLst/>
          </a:prstGeom>
        </p:spPr>
      </p:pic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AB56BDF-9402-493D-B8C0-62D2E5C612AA}"/>
              </a:ext>
            </a:extLst>
          </p:cNvPr>
          <p:cNvSpPr/>
          <p:nvPr userDrawn="1"/>
        </p:nvSpPr>
        <p:spPr>
          <a:xfrm>
            <a:off x="695325" y="1528133"/>
            <a:ext cx="10801350" cy="4780592"/>
          </a:xfrm>
          <a:prstGeom prst="roundRect">
            <a:avLst>
              <a:gd name="adj" fmla="val 267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ABEF164F-5AB4-48D8-AEB0-F2482A84C5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 trans="50000" grainSize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72202" y="6026151"/>
            <a:ext cx="434664" cy="4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44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81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13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64285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751437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147214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1C2027F-06D6-4BC8-A3EC-7CABC95D29CC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3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C1403E-9C28-403F-AF9E-D35E1F87C924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B738EF-E136-480B-93AB-5F0F2A39C109}"/>
              </a:ext>
            </a:extLst>
          </p:cNvPr>
          <p:cNvSpPr txBox="1"/>
          <p:nvPr userDrawn="1"/>
        </p:nvSpPr>
        <p:spPr>
          <a:xfrm>
            <a:off x="431800" y="117423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轻松输入公式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9DCDD9-3003-4F3E-A683-2E544378F4E0}"/>
              </a:ext>
            </a:extLst>
          </p:cNvPr>
          <p:cNvSpPr txBox="1"/>
          <p:nvPr userDrawn="1"/>
        </p:nvSpPr>
        <p:spPr>
          <a:xfrm>
            <a:off x="318473" y="6074495"/>
            <a:ext cx="4423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1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</a:t>
            </a:r>
            <a:r>
              <a:rPr lang="zh-CN" altLang="en-US"/>
              <a:t>、插入</a:t>
            </a:r>
            <a:r>
              <a:rPr lang="en-US" altLang="zh-CN"/>
              <a:t>—</a:t>
            </a:r>
            <a:r>
              <a:rPr lang="zh-CN" altLang="en-US"/>
              <a:t>符号</a:t>
            </a:r>
            <a:r>
              <a:rPr lang="en-US" altLang="zh-CN"/>
              <a:t>/</a:t>
            </a:r>
            <a:r>
              <a:rPr lang="zh-CN" altLang="en-US"/>
              <a:t>公式</a:t>
            </a:r>
            <a:r>
              <a:rPr lang="en-US" altLang="zh-CN"/>
              <a:t>—</a:t>
            </a:r>
            <a:r>
              <a:rPr lang="zh-CN" altLang="en-US"/>
              <a:t>选择基本公式</a:t>
            </a:r>
            <a:r>
              <a:rPr lang="en-US" altLang="zh-CN"/>
              <a:t>or</a:t>
            </a:r>
            <a:r>
              <a:rPr lang="zh-CN" altLang="en-US"/>
              <a:t>墨迹公式</a:t>
            </a:r>
            <a:r>
              <a:rPr lang="en-US" altLang="zh-CN"/>
              <a:t>—</a:t>
            </a:r>
            <a:r>
              <a:rPr lang="zh-CN" altLang="en-US"/>
              <a:t>编辑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0DF638-8907-45F3-92EC-8352F8E248A7}"/>
              </a:ext>
            </a:extLst>
          </p:cNvPr>
          <p:cNvSpPr txBox="1"/>
          <p:nvPr userDrawn="1"/>
        </p:nvSpPr>
        <p:spPr>
          <a:xfrm>
            <a:off x="7150100" y="5683766"/>
            <a:ext cx="1882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播放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，可观看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GIF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演示</a:t>
            </a:r>
          </a:p>
        </p:txBody>
      </p:sp>
      <p:pic>
        <p:nvPicPr>
          <p:cNvPr id="10" name="图片 9" descr="图片包含 屏幕截图&#10;&#10;描述已自动生成">
            <a:extLst>
              <a:ext uri="{FF2B5EF4-FFF2-40B4-BE49-F238E27FC236}">
                <a16:creationId xmlns:a16="http://schemas.microsoft.com/office/drawing/2014/main" id="{8F61CA8C-70D8-4F82-BC62-E267C0A4CD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"/>
          <a:stretch>
            <a:fillRect/>
          </a:stretch>
        </p:blipFill>
        <p:spPr>
          <a:xfrm>
            <a:off x="424127" y="2044054"/>
            <a:ext cx="6668196" cy="3847021"/>
          </a:xfrm>
          <a:custGeom>
            <a:avLst/>
            <a:gdLst>
              <a:gd name="connsiteX0" fmla="*/ 0 w 6668196"/>
              <a:gd name="connsiteY0" fmla="*/ 0 h 3847021"/>
              <a:gd name="connsiteX1" fmla="*/ 6668196 w 6668196"/>
              <a:gd name="connsiteY1" fmla="*/ 0 h 3847021"/>
              <a:gd name="connsiteX2" fmla="*/ 6668196 w 6668196"/>
              <a:gd name="connsiteY2" fmla="*/ 3847021 h 3847021"/>
              <a:gd name="connsiteX3" fmla="*/ 0 w 6668196"/>
              <a:gd name="connsiteY3" fmla="*/ 3847021 h 384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8196" h="3847021">
                <a:moveTo>
                  <a:pt x="0" y="0"/>
                </a:moveTo>
                <a:lnTo>
                  <a:pt x="6668196" y="0"/>
                </a:lnTo>
                <a:lnTo>
                  <a:pt x="6668196" y="3847021"/>
                </a:lnTo>
                <a:lnTo>
                  <a:pt x="0" y="38470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129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97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438">
          <p15:clr>
            <a:srgbClr val="F26B43"/>
          </p15:clr>
        </p15:guide>
        <p15:guide id="3" pos="7242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83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8" r:id="rId4"/>
    <p:sldLayoutId id="214748369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s://harris.blog.csdn.net/article/details/118398911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80%92%E6%8E%A8%E7%AE%97%E6%B3%95/2025952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8EC72B-04BA-4C87-8202-991BF9F78A2C}"/>
              </a:ext>
            </a:extLst>
          </p:cNvPr>
          <p:cNvSpPr txBox="1"/>
          <p:nvPr/>
        </p:nvSpPr>
        <p:spPr>
          <a:xfrm>
            <a:off x="5013960" y="2105561"/>
            <a:ext cx="2423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课件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A7F83B-F7CB-4662-9ADD-350135D962F4}"/>
              </a:ext>
            </a:extLst>
          </p:cNvPr>
          <p:cNvSpPr txBox="1"/>
          <p:nvPr/>
        </p:nvSpPr>
        <p:spPr>
          <a:xfrm>
            <a:off x="8724900" y="4998720"/>
            <a:ext cx="164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By </a:t>
            </a:r>
            <a:r>
              <a:rPr lang="en-US" altLang="zh-CN" sz="2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Herio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26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47C72E-139E-4523-AABB-547C041D47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1262" y="2928965"/>
            <a:ext cx="2185214" cy="590931"/>
          </a:xfrm>
        </p:spPr>
        <p:txBody>
          <a:bodyPr/>
          <a:lstStyle/>
          <a:p>
            <a:r>
              <a:rPr lang="zh-CN" altLang="en-US" dirty="0"/>
              <a:t>递推部分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93E91-E937-4828-9B29-47C41DE674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954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792010" cy="553581"/>
          </a:xfrm>
        </p:spPr>
        <p:txBody>
          <a:bodyPr/>
          <a:lstStyle/>
          <a:p>
            <a:r>
              <a:rPr lang="zh-CN" altLang="en-US" dirty="0"/>
              <a:t>题目讲解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C58EE9-2DEB-4242-AACE-83D91C12F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54" y="2409112"/>
            <a:ext cx="8514297" cy="30708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849EFE-8193-4720-AB08-5D89E1FF9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56" y="1733680"/>
            <a:ext cx="3729065" cy="56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1176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008182" cy="553581"/>
          </a:xfrm>
        </p:spPr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9EFAE0-9B28-47C6-A197-8F4368C096C4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6938AF-0B54-450C-A5BE-19F54266C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54" y="2598846"/>
            <a:ext cx="10302284" cy="225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9530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792010" cy="553581"/>
          </a:xfrm>
        </p:spPr>
        <p:txBody>
          <a:bodyPr/>
          <a:lstStyle/>
          <a:p>
            <a:r>
              <a:rPr lang="zh-CN" altLang="en-US" dirty="0"/>
              <a:t>主要代码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9EFAE0-9B28-47C6-A197-8F4368C096C4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72E9C9-DC30-421B-B472-F44C94FE7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83" y="1599292"/>
            <a:ext cx="6524792" cy="457381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DF43F21-8033-4F50-BF73-175ADA6B8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984" y="2689166"/>
            <a:ext cx="2394066" cy="23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825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792010" cy="553581"/>
          </a:xfrm>
        </p:spPr>
        <p:txBody>
          <a:bodyPr/>
          <a:lstStyle/>
          <a:p>
            <a:r>
              <a:rPr lang="zh-CN" altLang="en-US" dirty="0"/>
              <a:t>题目讲解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95636A-7ED9-40B7-9233-F8DB489D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68" y="1666328"/>
            <a:ext cx="7223333" cy="442945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84C8E97-4123-4B69-9F12-9589DEB5C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241" y="3815622"/>
            <a:ext cx="1817498" cy="181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54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008182" cy="553581"/>
          </a:xfrm>
        </p:spPr>
        <p:txBody>
          <a:bodyPr/>
          <a:lstStyle/>
          <a:p>
            <a:r>
              <a:rPr lang="zh-CN" altLang="en-US" dirty="0"/>
              <a:t>思路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09A3F4-F2F3-412C-9E8F-D9BB8B2A2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32" y="1778144"/>
            <a:ext cx="5979263" cy="43135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DEDCC7-4ABF-41E2-8111-0D21A39F8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068" y="1794746"/>
            <a:ext cx="5427255" cy="21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2096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008182" cy="553581"/>
          </a:xfrm>
        </p:spPr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1BCD73-CAFB-4D47-9405-D8E73C059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00" y="2012352"/>
            <a:ext cx="8580709" cy="31713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4BA642-1B58-4C9F-8895-6195654C5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134" y="4507570"/>
            <a:ext cx="12319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28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008182" cy="553581"/>
          </a:xfrm>
        </p:spPr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FD381D-8A37-4F6F-A71A-4BF2A3481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582" y="2420887"/>
            <a:ext cx="7001258" cy="28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1031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008182" cy="553581"/>
          </a:xfrm>
        </p:spPr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8E181A-93C6-407E-BC3E-CD574464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06" y="1652845"/>
            <a:ext cx="5306273" cy="36725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255711-86AC-4F90-97DE-759C797CB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075" y="1713442"/>
            <a:ext cx="5280219" cy="244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0959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008182" cy="553581"/>
          </a:xfrm>
        </p:spPr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C145F3-7F2D-4374-9B6E-8446F9F5511F}"/>
              </a:ext>
            </a:extLst>
          </p:cNvPr>
          <p:cNvSpPr txBox="1"/>
          <p:nvPr/>
        </p:nvSpPr>
        <p:spPr>
          <a:xfrm>
            <a:off x="1572906" y="2118573"/>
            <a:ext cx="272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关于线性筛的证明</a:t>
            </a:r>
          </a:p>
        </p:txBody>
      </p:sp>
      <p:sp>
        <p:nvSpPr>
          <p:cNvPr id="6" name="文本框 5">
            <a:hlinkClick r:id="rId2"/>
            <a:extLst>
              <a:ext uri="{FF2B5EF4-FFF2-40B4-BE49-F238E27FC236}">
                <a16:creationId xmlns:a16="http://schemas.microsoft.com/office/drawing/2014/main" id="{2B84D715-1FBB-403A-BC28-4B335F75FE15}"/>
              </a:ext>
            </a:extLst>
          </p:cNvPr>
          <p:cNvSpPr txBox="1"/>
          <p:nvPr/>
        </p:nvSpPr>
        <p:spPr>
          <a:xfrm>
            <a:off x="5120963" y="3546079"/>
            <a:ext cx="1485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证明链接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AF9A2C-5A5A-4B2A-ABCD-683FF6014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18" y="4277763"/>
            <a:ext cx="1622798" cy="147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45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C5CABF-2FF7-4ACB-A267-71100E8A52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2585" y="2566443"/>
            <a:ext cx="8186857" cy="2214965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递推与前缀和</a:t>
            </a:r>
            <a:r>
              <a:rPr lang="en-US" altLang="zh-CN" dirty="0"/>
              <a:t>》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AEAD6-41E4-4DD4-8C56-9AD9253366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3633" y="1990751"/>
            <a:ext cx="184731" cy="99617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88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4B09422-CB45-4957-A322-B90291B68E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1262" y="2928965"/>
            <a:ext cx="2685351" cy="590931"/>
          </a:xfrm>
        </p:spPr>
        <p:txBody>
          <a:bodyPr/>
          <a:lstStyle/>
          <a:p>
            <a:r>
              <a:rPr lang="zh-CN" altLang="en-US" dirty="0"/>
              <a:t>前缀和部分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727AC-D102-44DC-B135-65D316AB9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67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792010" cy="553581"/>
          </a:xfrm>
        </p:spPr>
        <p:txBody>
          <a:bodyPr/>
          <a:lstStyle/>
          <a:p>
            <a:r>
              <a:rPr lang="zh-CN" altLang="en-US" dirty="0"/>
              <a:t>算法讲解</a:t>
            </a:r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8567DAC4-A41C-4687-AFCA-6B6D52BF0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28" y="1953185"/>
            <a:ext cx="8929406" cy="372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26131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在这里插入图片描述">
            <a:extLst>
              <a:ext uri="{FF2B5EF4-FFF2-40B4-BE49-F238E27FC236}">
                <a16:creationId xmlns:a16="http://schemas.microsoft.com/office/drawing/2014/main" id="{6FE06077-6197-4E21-A07D-56F84F313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206" y="1584102"/>
            <a:ext cx="7664783" cy="467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792010" cy="553581"/>
          </a:xfrm>
        </p:spPr>
        <p:txBody>
          <a:bodyPr/>
          <a:lstStyle/>
          <a:p>
            <a:r>
              <a:rPr lang="zh-CN" altLang="en-US" dirty="0"/>
              <a:t>算法讲解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DEB75C-7516-4EF8-BC91-6105CBCC5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679" y="2070278"/>
            <a:ext cx="1358722" cy="135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76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792010" cy="553581"/>
          </a:xfrm>
        </p:spPr>
        <p:txBody>
          <a:bodyPr/>
          <a:lstStyle/>
          <a:p>
            <a:r>
              <a:rPr lang="zh-CN" altLang="en-US" dirty="0"/>
              <a:t>算法讲解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FD39FB-4EF3-4B59-83C5-EF1DC5A59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530" y="1603156"/>
            <a:ext cx="7618279" cy="469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3015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792010" cy="553581"/>
          </a:xfrm>
        </p:spPr>
        <p:txBody>
          <a:bodyPr/>
          <a:lstStyle/>
          <a:p>
            <a:r>
              <a:rPr lang="zh-CN" altLang="en-US" dirty="0"/>
              <a:t>题目描述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C7C48D-BE06-4738-B0A9-F97D8C967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80" y="1768520"/>
            <a:ext cx="8173440" cy="414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4976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008182" cy="553581"/>
          </a:xfrm>
        </p:spPr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0D24BC-1621-43F5-BCA2-60330D56E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94" y="1621750"/>
            <a:ext cx="6801979" cy="456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0088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3E8F7DD-32F8-4AEA-8833-85E218F589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1262" y="2928965"/>
            <a:ext cx="2185214" cy="590931"/>
          </a:xfrm>
        </p:spPr>
        <p:txBody>
          <a:bodyPr/>
          <a:lstStyle/>
          <a:p>
            <a:r>
              <a:rPr lang="zh-CN" altLang="en-US" dirty="0"/>
              <a:t>算法扩展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7E0D10-C23F-4CC2-80A6-2BAD449707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735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792010" cy="553581"/>
          </a:xfrm>
        </p:spPr>
        <p:txBody>
          <a:bodyPr/>
          <a:lstStyle/>
          <a:p>
            <a:r>
              <a:rPr lang="zh-CN" altLang="en-US" dirty="0"/>
              <a:t>算法扩展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9EFAE0-9B28-47C6-A197-8F4368C096C4}"/>
              </a:ext>
            </a:extLst>
          </p:cNvPr>
          <p:cNvSpPr txBox="1"/>
          <p:nvPr/>
        </p:nvSpPr>
        <p:spPr>
          <a:xfrm>
            <a:off x="5524500" y="311990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D9E56AFD-F6B8-452D-AD73-7DC2ACF29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0243518"/>
              </p:ext>
            </p:extLst>
          </p:nvPr>
        </p:nvGraphicFramePr>
        <p:xfrm>
          <a:off x="3208020" y="2548407"/>
          <a:ext cx="577596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565400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4A46D-2F64-4BE2-92E5-0D5F31444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792010" cy="553581"/>
          </a:xfrm>
        </p:spPr>
        <p:txBody>
          <a:bodyPr/>
          <a:lstStyle/>
          <a:p>
            <a:r>
              <a:rPr lang="zh-CN" altLang="en-US" dirty="0"/>
              <a:t>算法扩展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9EFAE0-9B28-47C6-A197-8F4368C096C4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B341E0-09AD-4FC0-8FCF-A7E950001276}"/>
              </a:ext>
            </a:extLst>
          </p:cNvPr>
          <p:cNvSpPr txBox="1"/>
          <p:nvPr/>
        </p:nvSpPr>
        <p:spPr>
          <a:xfrm>
            <a:off x="5337757" y="29337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37DFDBD6-4BEB-4121-9D2D-2B65C39906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818555"/>
              </p:ext>
            </p:extLst>
          </p:nvPr>
        </p:nvGraphicFramePr>
        <p:xfrm>
          <a:off x="3021277" y="2362200"/>
          <a:ext cx="577596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5930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C5CABF-2FF7-4ACB-A267-71100E8A52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018806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B8DF6EB-C914-4E26-BECA-DE0A4FD62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5335" y="3919119"/>
            <a:ext cx="1261884" cy="341632"/>
          </a:xfrm>
        </p:spPr>
        <p:txBody>
          <a:bodyPr/>
          <a:lstStyle/>
          <a:p>
            <a:r>
              <a:rPr lang="zh-CN" altLang="en-US" dirty="0"/>
              <a:t>算法概述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281F33-0C94-4389-98AF-924C996F7C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88915" y="3919119"/>
            <a:ext cx="1261884" cy="341632"/>
          </a:xfrm>
        </p:spPr>
        <p:txBody>
          <a:bodyPr/>
          <a:lstStyle/>
          <a:p>
            <a:r>
              <a:rPr lang="zh-CN" altLang="en-US" dirty="0"/>
              <a:t>递推部分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0E11B-EC57-4849-89B4-F58A85231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80300" y="3919119"/>
            <a:ext cx="1906292" cy="341632"/>
          </a:xfrm>
        </p:spPr>
        <p:txBody>
          <a:bodyPr/>
          <a:lstStyle/>
          <a:p>
            <a:r>
              <a:rPr lang="zh-CN" altLang="en-US" dirty="0"/>
              <a:t>  前缀和部分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D8037F-7F7D-4396-9055-6AB00C37AF5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16093" y="3919119"/>
            <a:ext cx="1261884" cy="341632"/>
          </a:xfrm>
        </p:spPr>
        <p:txBody>
          <a:bodyPr/>
          <a:lstStyle/>
          <a:p>
            <a:r>
              <a:rPr lang="zh-CN" altLang="en-US" dirty="0"/>
              <a:t>算法扩展</a:t>
            </a:r>
          </a:p>
        </p:txBody>
      </p:sp>
    </p:spTree>
    <p:extLst>
      <p:ext uri="{BB962C8B-B14F-4D97-AF65-F5344CB8AC3E}">
        <p14:creationId xmlns:p14="http://schemas.microsoft.com/office/powerpoint/2010/main" val="1626844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47C72E-139E-4523-AABB-547C041D47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1262" y="2928965"/>
            <a:ext cx="2954655" cy="590931"/>
          </a:xfrm>
        </p:spPr>
        <p:txBody>
          <a:bodyPr/>
          <a:lstStyle/>
          <a:p>
            <a:r>
              <a:rPr lang="zh-CN" altLang="en-US" dirty="0"/>
              <a:t>算法概述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93E91-E937-4828-9B29-47C41DE674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937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7E5D688-4AD4-467C-9576-64F0718FA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208" y="4412259"/>
            <a:ext cx="1959104" cy="175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0350346-1DAD-4EE0-ACF8-E41E2B7EC9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008182" cy="553581"/>
          </a:xfrm>
        </p:spPr>
        <p:txBody>
          <a:bodyPr/>
          <a:lstStyle/>
          <a:p>
            <a:r>
              <a:rPr lang="zh-CN" altLang="en-US" dirty="0"/>
              <a:t>递推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BDA87B-F396-4627-BC18-5AF84CD68C61}"/>
              </a:ext>
            </a:extLst>
          </p:cNvPr>
          <p:cNvSpPr txBox="1"/>
          <p:nvPr/>
        </p:nvSpPr>
        <p:spPr>
          <a:xfrm>
            <a:off x="1378040" y="226668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递推的定义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DA8675-F601-4EC5-99A0-710A7B55E68F}"/>
              </a:ext>
            </a:extLst>
          </p:cNvPr>
          <p:cNvSpPr txBox="1"/>
          <p:nvPr/>
        </p:nvSpPr>
        <p:spPr>
          <a:xfrm>
            <a:off x="1955442" y="3086154"/>
            <a:ext cx="8281116" cy="13261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80000" tIns="180000" rIns="180000" bIns="36000" rtlCol="0">
            <a:spAutoFit/>
          </a:bodyPr>
          <a:lstStyle/>
          <a:p>
            <a:r>
              <a:rPr lang="zh-CN" altLang="en-US" sz="2400" dirty="0">
                <a:hlinkClick r:id="rId3"/>
              </a:rPr>
              <a:t>递推算法</a:t>
            </a:r>
            <a:r>
              <a:rPr lang="zh-CN" altLang="en-US" sz="2400" dirty="0"/>
              <a:t>是一种用若干步可重复运算来描述复杂问题的方法。递推是序列计算中的一种常用算法。通常是通过计算前面的一些项来得出序列中的指定项的值。</a:t>
            </a:r>
          </a:p>
        </p:txBody>
      </p:sp>
    </p:spTree>
    <p:extLst>
      <p:ext uri="{BB962C8B-B14F-4D97-AF65-F5344CB8AC3E}">
        <p14:creationId xmlns:p14="http://schemas.microsoft.com/office/powerpoint/2010/main" val="875652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43909DD-BC93-4A36-AC66-E410BF956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644" y="2616819"/>
            <a:ext cx="8833539" cy="2902560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0350346-1DAD-4EE0-ACF8-E41E2B7EC9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008182" cy="553581"/>
          </a:xfrm>
        </p:spPr>
        <p:txBody>
          <a:bodyPr/>
          <a:lstStyle/>
          <a:p>
            <a:r>
              <a:rPr lang="zh-CN" altLang="en-US" dirty="0"/>
              <a:t>递推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BDA87B-F396-4627-BC18-5AF84CD68C61}"/>
              </a:ext>
            </a:extLst>
          </p:cNvPr>
          <p:cNvSpPr txBox="1"/>
          <p:nvPr/>
        </p:nvSpPr>
        <p:spPr>
          <a:xfrm>
            <a:off x="1378040" y="226668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常见的例子</a:t>
            </a:r>
          </a:p>
        </p:txBody>
      </p:sp>
    </p:spTree>
    <p:extLst>
      <p:ext uri="{BB962C8B-B14F-4D97-AF65-F5344CB8AC3E}">
        <p14:creationId xmlns:p14="http://schemas.microsoft.com/office/powerpoint/2010/main" val="3324380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59098E-FED2-49F9-9313-3C5684EB8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23" y="2409975"/>
            <a:ext cx="10277792" cy="3655974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0350346-1DAD-4EE0-ACF8-E41E2B7EC9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008182" cy="553581"/>
          </a:xfrm>
        </p:spPr>
        <p:txBody>
          <a:bodyPr/>
          <a:lstStyle/>
          <a:p>
            <a:r>
              <a:rPr lang="zh-CN" altLang="en-US" dirty="0"/>
              <a:t>递推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BDA87B-F396-4627-BC18-5AF84CD68C61}"/>
              </a:ext>
            </a:extLst>
          </p:cNvPr>
          <p:cNvSpPr txBox="1"/>
          <p:nvPr/>
        </p:nvSpPr>
        <p:spPr>
          <a:xfrm>
            <a:off x="1184857" y="17901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卡特兰数</a:t>
            </a:r>
          </a:p>
        </p:txBody>
      </p:sp>
    </p:spTree>
    <p:extLst>
      <p:ext uri="{BB962C8B-B14F-4D97-AF65-F5344CB8AC3E}">
        <p14:creationId xmlns:p14="http://schemas.microsoft.com/office/powerpoint/2010/main" val="10614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0350346-1DAD-4EE0-ACF8-E41E2B7EC9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403940" cy="553581"/>
          </a:xfrm>
        </p:spPr>
        <p:txBody>
          <a:bodyPr/>
          <a:lstStyle/>
          <a:p>
            <a:r>
              <a:rPr lang="zh-CN" altLang="en-US" dirty="0"/>
              <a:t>前缀和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B02749-3FA3-4407-B481-4686809FD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71" y="2590279"/>
            <a:ext cx="10158722" cy="27738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51EDDC8-9FCD-4B97-A8EB-28A6FA45AF37}"/>
              </a:ext>
            </a:extLst>
          </p:cNvPr>
          <p:cNvSpPr txBox="1"/>
          <p:nvPr/>
        </p:nvSpPr>
        <p:spPr>
          <a:xfrm>
            <a:off x="861200" y="1964028"/>
            <a:ext cx="113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</a:t>
            </a:r>
            <a:r>
              <a:rPr lang="zh-CN" altLang="en-US" sz="2800" dirty="0"/>
              <a:t>定义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0533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FBE9CAC-F4A3-4026-9C6E-106B772F4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573" y="2326262"/>
            <a:ext cx="7647903" cy="3868696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0350346-1DAD-4EE0-ACF8-E41E2B7EC9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32" y="556153"/>
            <a:ext cx="1403940" cy="553581"/>
          </a:xfrm>
        </p:spPr>
        <p:txBody>
          <a:bodyPr/>
          <a:lstStyle/>
          <a:p>
            <a:r>
              <a:rPr lang="zh-CN" altLang="en-US" dirty="0"/>
              <a:t>前缀和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54975D-F205-4634-8AC5-3C90D50046EF}"/>
              </a:ext>
            </a:extLst>
          </p:cNvPr>
          <p:cNvSpPr txBox="1"/>
          <p:nvPr/>
        </p:nvSpPr>
        <p:spPr>
          <a:xfrm>
            <a:off x="1107594" y="186099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差分数组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7AC6AD-EE57-45F9-B800-EC3D81AF8077}"/>
              </a:ext>
            </a:extLst>
          </p:cNvPr>
          <p:cNvSpPr txBox="1"/>
          <p:nvPr/>
        </p:nvSpPr>
        <p:spPr>
          <a:xfrm>
            <a:off x="2786506" y="2014887"/>
            <a:ext cx="437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前缀和常常会和差分数组联系起来。</a:t>
            </a:r>
          </a:p>
        </p:txBody>
      </p:sp>
    </p:spTree>
    <p:extLst>
      <p:ext uri="{BB962C8B-B14F-4D97-AF65-F5344CB8AC3E}">
        <p14:creationId xmlns:p14="http://schemas.microsoft.com/office/powerpoint/2010/main" val="96033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175FC"/>
      </a:accent1>
      <a:accent2>
        <a:srgbClr val="F8CA43"/>
      </a:accent2>
      <a:accent3>
        <a:srgbClr val="FF9999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520B0621022B4CA37193CEB4BD4006" ma:contentTypeVersion="13" ma:contentTypeDescription="Create a new document." ma:contentTypeScope="" ma:versionID="cfe9ef737fb2ae655456fe470e3de886">
  <xsd:schema xmlns:xsd="http://www.w3.org/2001/XMLSchema" xmlns:xs="http://www.w3.org/2001/XMLSchema" xmlns:p="http://schemas.microsoft.com/office/2006/metadata/properties" xmlns:ns2="45e91f00-0250-4a60-970e-f6ee534b485a" xmlns:ns3="03902022-5f07-415b-99da-02f7a843c2d0" targetNamespace="http://schemas.microsoft.com/office/2006/metadata/properties" ma:root="true" ma:fieldsID="1f8918928c275871385115b2196c7a39" ns2:_="" ns3:_="">
    <xsd:import namespace="45e91f00-0250-4a60-970e-f6ee534b485a"/>
    <xsd:import namespace="03902022-5f07-415b-99da-02f7a843c2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91f00-0250-4a60-970e-f6ee534b4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02022-5f07-415b-99da-02f7a843c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308E3A-9E72-4E04-8C07-099F6C0847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e91f00-0250-4a60-970e-f6ee534b485a"/>
    <ds:schemaRef ds:uri="03902022-5f07-415b-99da-02f7a843c2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EE33DF-39C7-4B81-96B3-52286B0F03A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7563139-CE62-4089-B6B6-A030EC1B24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185</Words>
  <Application>Microsoft Office PowerPoint</Application>
  <PresentationFormat>宽屏</PresentationFormat>
  <Paragraphs>56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微软雅黑</vt:lpstr>
      <vt:lpstr>Arial</vt:lpstr>
      <vt:lpstr>Century Gothic</vt:lpstr>
      <vt:lpstr>Comic Sans MS</vt:lpstr>
      <vt:lpstr>Segoe UI Light</vt:lpstr>
      <vt:lpstr>1_Office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浩 何</cp:lastModifiedBy>
  <cp:revision>191</cp:revision>
  <dcterms:created xsi:type="dcterms:W3CDTF">2019-08-19T07:30:42Z</dcterms:created>
  <dcterms:modified xsi:type="dcterms:W3CDTF">2021-07-12T14:02:41Z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2019-08-19T08:41:05.1913746Z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423e1048-e9f6-4858-a025-37493a4162f5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</Properties>
</file>