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</p:sldMasterIdLst>
  <p:notesMasterIdLst>
    <p:notesMasterId r:id="rId28"/>
  </p:notesMasterIdLst>
  <p:handoutMasterIdLst>
    <p:handoutMasterId r:id="rId29"/>
  </p:handoutMasterIdLst>
  <p:sldIdLst>
    <p:sldId id="321" r:id="rId6"/>
    <p:sldId id="288" r:id="rId7"/>
    <p:sldId id="289" r:id="rId8"/>
    <p:sldId id="290" r:id="rId9"/>
    <p:sldId id="302" r:id="rId10"/>
    <p:sldId id="308" r:id="rId11"/>
    <p:sldId id="291" r:id="rId12"/>
    <p:sldId id="305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3" r:id="rId21"/>
    <p:sldId id="301" r:id="rId22"/>
    <p:sldId id="317" r:id="rId23"/>
    <p:sldId id="318" r:id="rId24"/>
    <p:sldId id="300" r:id="rId25"/>
    <p:sldId id="319" r:id="rId26"/>
    <p:sldId id="2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8985ECD8-D9A3-44FC-9CD5-AE00237FFAFF}">
          <p14:sldIdLst>
            <p14:sldId id="321"/>
            <p14:sldId id="288"/>
            <p14:sldId id="289"/>
            <p14:sldId id="290"/>
            <p14:sldId id="302"/>
            <p14:sldId id="308"/>
            <p14:sldId id="291"/>
            <p14:sldId id="305"/>
            <p14:sldId id="309"/>
            <p14:sldId id="310"/>
            <p14:sldId id="311"/>
            <p14:sldId id="312"/>
            <p14:sldId id="314"/>
            <p14:sldId id="315"/>
            <p14:sldId id="316"/>
            <p14:sldId id="313"/>
            <p14:sldId id="301"/>
            <p14:sldId id="317"/>
            <p14:sldId id="318"/>
            <p14:sldId id="300"/>
            <p14:sldId id="31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52FBA-D758-4F5A-B752-F9DA8360EF13}" v="806" dt="2019-09-05T07:50:4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91"/>
      </p:cViewPr>
      <p:guideLst>
        <p:guide orient="horz" pos="2160"/>
        <p:guide pos="3840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C33CE-1D64-47F1-91A5-B83E4C9F36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95BEAA1-6606-4DE1-BB11-7418333B82A0}">
      <dgm:prSet/>
      <dgm:spPr/>
      <dgm:t>
        <a:bodyPr/>
        <a:lstStyle/>
        <a:p>
          <a:r>
            <a:rPr lang="en-US" dirty="0"/>
            <a:t>GCD</a:t>
          </a:r>
          <a:endParaRPr lang="zh-CN" dirty="0"/>
        </a:p>
      </dgm:t>
    </dgm:pt>
    <dgm:pt modelId="{77BB93A3-7EC0-43FA-BD86-9F61E6084BD6}" type="parTrans" cxnId="{6F476D98-1619-49FC-AE8D-82B62F08D837}">
      <dgm:prSet/>
      <dgm:spPr/>
      <dgm:t>
        <a:bodyPr/>
        <a:lstStyle/>
        <a:p>
          <a:endParaRPr lang="zh-CN" altLang="en-US"/>
        </a:p>
      </dgm:t>
    </dgm:pt>
    <dgm:pt modelId="{29519514-DD4C-472D-A993-D2BDE3F575C2}" type="sibTrans" cxnId="{6F476D98-1619-49FC-AE8D-82B62F08D837}">
      <dgm:prSet/>
      <dgm:spPr/>
      <dgm:t>
        <a:bodyPr/>
        <a:lstStyle/>
        <a:p>
          <a:endParaRPr lang="zh-CN" altLang="en-US"/>
        </a:p>
      </dgm:t>
    </dgm:pt>
    <dgm:pt modelId="{5951ADCE-73A4-4D9C-8154-B47D90B4C96C}">
      <dgm:prSet/>
      <dgm:spPr/>
      <dgm:t>
        <a:bodyPr/>
        <a:lstStyle/>
        <a:p>
          <a:r>
            <a:rPr lang="en-US"/>
            <a:t>1.</a:t>
          </a:r>
          <a:r>
            <a:rPr lang="zh-CN"/>
            <a:t>欧拉函数</a:t>
          </a:r>
        </a:p>
      </dgm:t>
    </dgm:pt>
    <dgm:pt modelId="{B16A75D6-1133-4FF3-AA21-726AEB8D7502}" type="parTrans" cxnId="{34F39829-C5CA-48D3-9CF9-9734CC5287E2}">
      <dgm:prSet/>
      <dgm:spPr/>
      <dgm:t>
        <a:bodyPr/>
        <a:lstStyle/>
        <a:p>
          <a:endParaRPr lang="zh-CN" altLang="en-US"/>
        </a:p>
      </dgm:t>
    </dgm:pt>
    <dgm:pt modelId="{F4DE4086-0393-4B5E-9C42-143260A4ED39}" type="sibTrans" cxnId="{34F39829-C5CA-48D3-9CF9-9734CC5287E2}">
      <dgm:prSet/>
      <dgm:spPr/>
      <dgm:t>
        <a:bodyPr/>
        <a:lstStyle/>
        <a:p>
          <a:endParaRPr lang="zh-CN" altLang="en-US"/>
        </a:p>
      </dgm:t>
    </dgm:pt>
    <dgm:pt modelId="{91328A29-D049-4FB5-9DC7-0458936D033C}">
      <dgm:prSet/>
      <dgm:spPr/>
      <dgm:t>
        <a:bodyPr/>
        <a:lstStyle/>
        <a:p>
          <a:r>
            <a:rPr lang="en-US"/>
            <a:t>2.</a:t>
          </a:r>
          <a:r>
            <a:rPr lang="zh-CN"/>
            <a:t>欧几里得</a:t>
          </a:r>
        </a:p>
      </dgm:t>
    </dgm:pt>
    <dgm:pt modelId="{D7A5E94C-8E8B-4896-AC21-6A7D9540CBEC}" type="parTrans" cxnId="{5BCC08CD-5825-4CF3-A239-07CB703FE95C}">
      <dgm:prSet/>
      <dgm:spPr/>
      <dgm:t>
        <a:bodyPr/>
        <a:lstStyle/>
        <a:p>
          <a:endParaRPr lang="zh-CN" altLang="en-US"/>
        </a:p>
      </dgm:t>
    </dgm:pt>
    <dgm:pt modelId="{0E44A236-B032-4ADD-A495-3EF6385BE13A}" type="sibTrans" cxnId="{5BCC08CD-5825-4CF3-A239-07CB703FE95C}">
      <dgm:prSet/>
      <dgm:spPr/>
      <dgm:t>
        <a:bodyPr/>
        <a:lstStyle/>
        <a:p>
          <a:endParaRPr lang="zh-CN" altLang="en-US"/>
        </a:p>
      </dgm:t>
    </dgm:pt>
    <dgm:pt modelId="{89BC7E98-4069-4347-A500-017DB49B6B34}">
      <dgm:prSet/>
      <dgm:spPr/>
      <dgm:t>
        <a:bodyPr/>
        <a:lstStyle/>
        <a:p>
          <a:r>
            <a:rPr lang="en-US" dirty="0"/>
            <a:t>3.</a:t>
          </a:r>
          <a:r>
            <a:rPr lang="zh-CN" dirty="0"/>
            <a:t>中国剩余定理</a:t>
          </a:r>
        </a:p>
      </dgm:t>
    </dgm:pt>
    <dgm:pt modelId="{00D58DA9-FB7A-4D71-86A4-A3F0A36ECD4C}" type="parTrans" cxnId="{6456E1E0-E184-4CBE-82AD-2ECE278ACC7F}">
      <dgm:prSet/>
      <dgm:spPr/>
      <dgm:t>
        <a:bodyPr/>
        <a:lstStyle/>
        <a:p>
          <a:endParaRPr lang="zh-CN" altLang="en-US"/>
        </a:p>
      </dgm:t>
    </dgm:pt>
    <dgm:pt modelId="{DFC86DD6-7530-48BA-BD09-0FBB8ED3F8DF}" type="sibTrans" cxnId="{6456E1E0-E184-4CBE-82AD-2ECE278ACC7F}">
      <dgm:prSet/>
      <dgm:spPr/>
      <dgm:t>
        <a:bodyPr/>
        <a:lstStyle/>
        <a:p>
          <a:endParaRPr lang="zh-CN" altLang="en-US"/>
        </a:p>
      </dgm:t>
    </dgm:pt>
    <dgm:pt modelId="{A907126F-56D4-46E7-93B6-4342275656FC}">
      <dgm:prSet/>
      <dgm:spPr/>
      <dgm:t>
        <a:bodyPr/>
        <a:lstStyle/>
        <a:p>
          <a:r>
            <a:rPr lang="en-US"/>
            <a:t>4.</a:t>
          </a:r>
          <a:r>
            <a:rPr lang="zh-CN"/>
            <a:t>数论相关</a:t>
          </a:r>
          <a:r>
            <a:rPr lang="en-US"/>
            <a:t>…</a:t>
          </a:r>
          <a:endParaRPr lang="zh-CN"/>
        </a:p>
      </dgm:t>
    </dgm:pt>
    <dgm:pt modelId="{5E71A1A0-F304-4538-B6D4-5D10F7A90B72}" type="parTrans" cxnId="{33410958-F269-4B23-9EEB-EAD691C886AE}">
      <dgm:prSet/>
      <dgm:spPr/>
      <dgm:t>
        <a:bodyPr/>
        <a:lstStyle/>
        <a:p>
          <a:endParaRPr lang="zh-CN" altLang="en-US"/>
        </a:p>
      </dgm:t>
    </dgm:pt>
    <dgm:pt modelId="{6C60A321-87E0-4C9B-A9B3-60D127833AE5}" type="sibTrans" cxnId="{33410958-F269-4B23-9EEB-EAD691C886AE}">
      <dgm:prSet/>
      <dgm:spPr/>
      <dgm:t>
        <a:bodyPr/>
        <a:lstStyle/>
        <a:p>
          <a:endParaRPr lang="zh-CN" altLang="en-US"/>
        </a:p>
      </dgm:t>
    </dgm:pt>
    <dgm:pt modelId="{073CEAD9-AA01-4F40-8A6C-ACA74F02AA0C}" type="pres">
      <dgm:prSet presAssocID="{1A0C33CE-1D64-47F1-91A5-B83E4C9F36CD}" presName="Name0" presStyleCnt="0">
        <dgm:presLayoutVars>
          <dgm:dir/>
          <dgm:animLvl val="lvl"/>
          <dgm:resizeHandles val="exact"/>
        </dgm:presLayoutVars>
      </dgm:prSet>
      <dgm:spPr/>
    </dgm:pt>
    <dgm:pt modelId="{0F3C1882-C904-49ED-8E40-58679B8C77D8}" type="pres">
      <dgm:prSet presAssocID="{295BEAA1-6606-4DE1-BB11-7418333B82A0}" presName="linNode" presStyleCnt="0"/>
      <dgm:spPr/>
    </dgm:pt>
    <dgm:pt modelId="{074AB1FD-F9E8-4A18-A888-E8C772F19C75}" type="pres">
      <dgm:prSet presAssocID="{295BEAA1-6606-4DE1-BB11-7418333B82A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0FE705B-878C-45C0-8990-329DA782D3B5}" type="pres">
      <dgm:prSet presAssocID="{295BEAA1-6606-4DE1-BB11-7418333B82A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0577C07-2F65-48C9-B7D9-0A8E9238ECCA}" type="presOf" srcId="{295BEAA1-6606-4DE1-BB11-7418333B82A0}" destId="{074AB1FD-F9E8-4A18-A888-E8C772F19C75}" srcOrd="0" destOrd="0" presId="urn:microsoft.com/office/officeart/2005/8/layout/vList5"/>
    <dgm:cxn modelId="{34F39829-C5CA-48D3-9CF9-9734CC5287E2}" srcId="{295BEAA1-6606-4DE1-BB11-7418333B82A0}" destId="{5951ADCE-73A4-4D9C-8154-B47D90B4C96C}" srcOrd="0" destOrd="0" parTransId="{B16A75D6-1133-4FF3-AA21-726AEB8D7502}" sibTransId="{F4DE4086-0393-4B5E-9C42-143260A4ED39}"/>
    <dgm:cxn modelId="{E2AB016D-68CC-401C-97FD-3F20A8E06AF8}" type="presOf" srcId="{91328A29-D049-4FB5-9DC7-0458936D033C}" destId="{D0FE705B-878C-45C0-8990-329DA782D3B5}" srcOrd="0" destOrd="1" presId="urn:microsoft.com/office/officeart/2005/8/layout/vList5"/>
    <dgm:cxn modelId="{33410958-F269-4B23-9EEB-EAD691C886AE}" srcId="{295BEAA1-6606-4DE1-BB11-7418333B82A0}" destId="{A907126F-56D4-46E7-93B6-4342275656FC}" srcOrd="3" destOrd="0" parTransId="{5E71A1A0-F304-4538-B6D4-5D10F7A90B72}" sibTransId="{6C60A321-87E0-4C9B-A9B3-60D127833AE5}"/>
    <dgm:cxn modelId="{0D8C9C83-731E-4D81-83D6-35B44C6B6E14}" type="presOf" srcId="{1A0C33CE-1D64-47F1-91A5-B83E4C9F36CD}" destId="{073CEAD9-AA01-4F40-8A6C-ACA74F02AA0C}" srcOrd="0" destOrd="0" presId="urn:microsoft.com/office/officeart/2005/8/layout/vList5"/>
    <dgm:cxn modelId="{A246BE89-D9A8-40E0-9AE7-A43FC61193C8}" type="presOf" srcId="{89BC7E98-4069-4347-A500-017DB49B6B34}" destId="{D0FE705B-878C-45C0-8990-329DA782D3B5}" srcOrd="0" destOrd="2" presId="urn:microsoft.com/office/officeart/2005/8/layout/vList5"/>
    <dgm:cxn modelId="{480FB693-9D1A-4E04-93A9-F6296EC12814}" type="presOf" srcId="{A907126F-56D4-46E7-93B6-4342275656FC}" destId="{D0FE705B-878C-45C0-8990-329DA782D3B5}" srcOrd="0" destOrd="3" presId="urn:microsoft.com/office/officeart/2005/8/layout/vList5"/>
    <dgm:cxn modelId="{6F476D98-1619-49FC-AE8D-82B62F08D837}" srcId="{1A0C33CE-1D64-47F1-91A5-B83E4C9F36CD}" destId="{295BEAA1-6606-4DE1-BB11-7418333B82A0}" srcOrd="0" destOrd="0" parTransId="{77BB93A3-7EC0-43FA-BD86-9F61E6084BD6}" sibTransId="{29519514-DD4C-472D-A993-D2BDE3F575C2}"/>
    <dgm:cxn modelId="{40B2B1C4-58D3-451A-B962-DAE36E554C16}" type="presOf" srcId="{5951ADCE-73A4-4D9C-8154-B47D90B4C96C}" destId="{D0FE705B-878C-45C0-8990-329DA782D3B5}" srcOrd="0" destOrd="0" presId="urn:microsoft.com/office/officeart/2005/8/layout/vList5"/>
    <dgm:cxn modelId="{5BCC08CD-5825-4CF3-A239-07CB703FE95C}" srcId="{295BEAA1-6606-4DE1-BB11-7418333B82A0}" destId="{91328A29-D049-4FB5-9DC7-0458936D033C}" srcOrd="1" destOrd="0" parTransId="{D7A5E94C-8E8B-4896-AC21-6A7D9540CBEC}" sibTransId="{0E44A236-B032-4ADD-A495-3EF6385BE13A}"/>
    <dgm:cxn modelId="{6456E1E0-E184-4CBE-82AD-2ECE278ACC7F}" srcId="{295BEAA1-6606-4DE1-BB11-7418333B82A0}" destId="{89BC7E98-4069-4347-A500-017DB49B6B34}" srcOrd="2" destOrd="0" parTransId="{00D58DA9-FB7A-4D71-86A4-A3F0A36ECD4C}" sibTransId="{DFC86DD6-7530-48BA-BD09-0FBB8ED3F8DF}"/>
    <dgm:cxn modelId="{79D002AC-6F3B-457F-B588-526EC4D84E7E}" type="presParOf" srcId="{073CEAD9-AA01-4F40-8A6C-ACA74F02AA0C}" destId="{0F3C1882-C904-49ED-8E40-58679B8C77D8}" srcOrd="0" destOrd="0" presId="urn:microsoft.com/office/officeart/2005/8/layout/vList5"/>
    <dgm:cxn modelId="{DCCF3D07-DC1A-4B54-84AB-CDCFF76A11B9}" type="presParOf" srcId="{0F3C1882-C904-49ED-8E40-58679B8C77D8}" destId="{074AB1FD-F9E8-4A18-A888-E8C772F19C75}" srcOrd="0" destOrd="0" presId="urn:microsoft.com/office/officeart/2005/8/layout/vList5"/>
    <dgm:cxn modelId="{54506590-B495-40C8-9308-306DB13FEA95}" type="presParOf" srcId="{0F3C1882-C904-49ED-8E40-58679B8C77D8}" destId="{D0FE705B-878C-45C0-8990-329DA782D3B5}" srcOrd="1" destOrd="0" presId="urn:microsoft.com/office/officeart/2005/8/layout/vList5"/>
  </dgm:cxnLst>
  <dgm:bg>
    <a:effectLst>
      <a:outerShdw blurRad="50800" dist="50800" dir="5400000" algn="ctr" rotWithShape="0">
        <a:srgbClr val="000000">
          <a:alpha val="50000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E705B-878C-45C0-8990-329DA782D3B5}">
      <dsp:nvSpPr>
        <dsp:cNvPr id="0" name=""/>
        <dsp:cNvSpPr/>
      </dsp:nvSpPr>
      <dsp:spPr>
        <a:xfrm rot="5400000">
          <a:off x="2708452" y="-324307"/>
          <a:ext cx="2438400" cy="36966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1.</a:t>
          </a:r>
          <a:r>
            <a:rPr lang="zh-CN" sz="2300" kern="1200"/>
            <a:t>欧拉函数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2.</a:t>
          </a:r>
          <a:r>
            <a:rPr lang="zh-CN" sz="2300" kern="1200"/>
            <a:t>欧几里得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3.</a:t>
          </a:r>
          <a:r>
            <a:rPr lang="zh-CN" sz="2300" kern="1200" dirty="0"/>
            <a:t>中国剩余定理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4.</a:t>
          </a:r>
          <a:r>
            <a:rPr lang="zh-CN" sz="2300" kern="1200"/>
            <a:t>数论相关</a:t>
          </a:r>
          <a:r>
            <a:rPr lang="en-US" sz="2300" kern="1200"/>
            <a:t>…</a:t>
          </a:r>
          <a:endParaRPr lang="zh-CN" sz="2300" kern="1200"/>
        </a:p>
      </dsp:txBody>
      <dsp:txXfrm rot="-5400000">
        <a:off x="2079346" y="423833"/>
        <a:ext cx="3577581" cy="2200334"/>
      </dsp:txXfrm>
    </dsp:sp>
    <dsp:sp modelId="{074AB1FD-F9E8-4A18-A888-E8C772F19C75}">
      <dsp:nvSpPr>
        <dsp:cNvPr id="0" name=""/>
        <dsp:cNvSpPr/>
      </dsp:nvSpPr>
      <dsp:spPr>
        <a:xfrm>
          <a:off x="0" y="0"/>
          <a:ext cx="2079345" cy="304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GCD</a:t>
          </a:r>
          <a:endParaRPr lang="zh-CN" sz="5200" kern="1200" dirty="0"/>
        </a:p>
      </dsp:txBody>
      <dsp:txXfrm>
        <a:off x="101505" y="101505"/>
        <a:ext cx="1876335" cy="284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98985F2-B0EE-49FF-A67A-5778A22620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5AAD6-7A51-4CBD-B594-C502C2C5D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4DCF8-B895-467E-9F41-973E4A2E9A5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96BDE-73CC-437A-A7A6-3A647AB356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B97B2-687E-4735-A4DD-5F5F28CB0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59BE7-29E9-4E01-9A45-03CAADF7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8B8AF-B0E6-44E4-BA59-035E030CBB1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51FB-FC33-454D-96F9-3C4F9B466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951FB-FC33-454D-96F9-3C4F9B46618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7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7964142-33B7-467E-AEFF-3AB745848130}"/>
              </a:ext>
            </a:extLst>
          </p:cNvPr>
          <p:cNvSpPr/>
          <p:nvPr userDrawn="1"/>
        </p:nvSpPr>
        <p:spPr>
          <a:xfrm>
            <a:off x="0" y="1447025"/>
            <a:ext cx="12192000" cy="350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C8121C7-D416-47B1-A8B7-A14537155E2F}"/>
              </a:ext>
            </a:extLst>
          </p:cNvPr>
          <p:cNvSpPr/>
          <p:nvPr userDrawn="1"/>
        </p:nvSpPr>
        <p:spPr>
          <a:xfrm>
            <a:off x="1102354" y="1184038"/>
            <a:ext cx="9987292" cy="410788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182D34D-06FB-4F4E-B7EA-3A1DAF5A792C}"/>
              </a:ext>
            </a:extLst>
          </p:cNvPr>
          <p:cNvGrpSpPr/>
          <p:nvPr userDrawn="1"/>
        </p:nvGrpSpPr>
        <p:grpSpPr>
          <a:xfrm>
            <a:off x="695326" y="939802"/>
            <a:ext cx="10671175" cy="4797041"/>
            <a:chOff x="2929531" y="3086100"/>
            <a:chExt cx="2205606" cy="1861778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377ECFB-6F76-426A-AADD-CB2537372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9531" y="4775200"/>
              <a:ext cx="2205606" cy="202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EC28384-04A8-4C39-AF8E-297519CF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3659" y="3086100"/>
              <a:ext cx="0" cy="186177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椭圆 49">
            <a:extLst>
              <a:ext uri="{FF2B5EF4-FFF2-40B4-BE49-F238E27FC236}">
                <a16:creationId xmlns:a16="http://schemas.microsoft.com/office/drawing/2014/main" id="{E1F9C981-489B-4A01-8653-6B8BC7B26660}"/>
              </a:ext>
            </a:extLst>
          </p:cNvPr>
          <p:cNvSpPr/>
          <p:nvPr userDrawn="1"/>
        </p:nvSpPr>
        <p:spPr>
          <a:xfrm>
            <a:off x="10110788" y="4300100"/>
            <a:ext cx="976312" cy="97631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BFCE53FB-BD09-409C-B40F-19B7593A2E29}"/>
              </a:ext>
            </a:extLst>
          </p:cNvPr>
          <p:cNvSpPr/>
          <p:nvPr userDrawn="1"/>
        </p:nvSpPr>
        <p:spPr>
          <a:xfrm>
            <a:off x="1590546" y="1213596"/>
            <a:ext cx="2124691" cy="4056465"/>
          </a:xfrm>
          <a:custGeom>
            <a:avLst/>
            <a:gdLst/>
            <a:ahLst/>
            <a:cxnLst/>
            <a:rect l="l" t="t" r="r" b="b"/>
            <a:pathLst>
              <a:path w="2154546" h="4107884">
                <a:moveTo>
                  <a:pt x="0" y="3429723"/>
                </a:moveTo>
                <a:lnTo>
                  <a:pt x="2154546" y="3429723"/>
                </a:lnTo>
                <a:lnTo>
                  <a:pt x="2154546" y="3846623"/>
                </a:lnTo>
                <a:lnTo>
                  <a:pt x="612740" y="3846623"/>
                </a:lnTo>
                <a:cubicBezTo>
                  <a:pt x="683954" y="3922783"/>
                  <a:pt x="745896" y="4005742"/>
                  <a:pt x="798564" y="4095502"/>
                </a:cubicBezTo>
                <a:lnTo>
                  <a:pt x="804948" y="4107884"/>
                </a:lnTo>
                <a:lnTo>
                  <a:pt x="400398" y="4107884"/>
                </a:lnTo>
                <a:lnTo>
                  <a:pt x="347912" y="4030593"/>
                </a:lnTo>
                <a:cubicBezTo>
                  <a:pt x="248508" y="3903001"/>
                  <a:pt x="132538" y="3815467"/>
                  <a:pt x="0" y="3767991"/>
                </a:cubicBezTo>
                <a:close/>
                <a:moveTo>
                  <a:pt x="915400" y="1292774"/>
                </a:moveTo>
                <a:lnTo>
                  <a:pt x="1305595" y="1292774"/>
                </a:lnTo>
                <a:lnTo>
                  <a:pt x="1305595" y="1863972"/>
                </a:lnTo>
                <a:lnTo>
                  <a:pt x="1870858" y="1863972"/>
                </a:lnTo>
                <a:lnTo>
                  <a:pt x="1870858" y="2243781"/>
                </a:lnTo>
                <a:lnTo>
                  <a:pt x="1305595" y="2243781"/>
                </a:lnTo>
                <a:lnTo>
                  <a:pt x="1305595" y="2813496"/>
                </a:lnTo>
                <a:lnTo>
                  <a:pt x="915400" y="2813496"/>
                </a:lnTo>
                <a:lnTo>
                  <a:pt x="915400" y="2243781"/>
                </a:lnTo>
                <a:lnTo>
                  <a:pt x="350137" y="2243781"/>
                </a:lnTo>
                <a:lnTo>
                  <a:pt x="350137" y="1863972"/>
                </a:lnTo>
                <a:lnTo>
                  <a:pt x="915400" y="1863972"/>
                </a:lnTo>
                <a:close/>
                <a:moveTo>
                  <a:pt x="0" y="0"/>
                </a:moveTo>
                <a:lnTo>
                  <a:pt x="2154546" y="0"/>
                </a:lnTo>
                <a:lnTo>
                  <a:pt x="2154546" y="389048"/>
                </a:lnTo>
                <a:lnTo>
                  <a:pt x="612740" y="389048"/>
                </a:lnTo>
                <a:cubicBezTo>
                  <a:pt x="755168" y="541367"/>
                  <a:pt x="860506" y="720887"/>
                  <a:pt x="928753" y="927606"/>
                </a:cubicBezTo>
                <a:lnTo>
                  <a:pt x="550427" y="927606"/>
                </a:lnTo>
                <a:cubicBezTo>
                  <a:pt x="514820" y="818806"/>
                  <a:pt x="447315" y="700610"/>
                  <a:pt x="347912" y="573018"/>
                </a:cubicBezTo>
                <a:cubicBezTo>
                  <a:pt x="248508" y="445426"/>
                  <a:pt x="132538" y="357892"/>
                  <a:pt x="0" y="31041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49C537B8-CD35-4A25-80E6-DCA30843BC4D}"/>
              </a:ext>
            </a:extLst>
          </p:cNvPr>
          <p:cNvSpPr/>
          <p:nvPr userDrawn="1"/>
        </p:nvSpPr>
        <p:spPr>
          <a:xfrm>
            <a:off x="1104899" y="1219947"/>
            <a:ext cx="9771643" cy="3960904"/>
          </a:xfrm>
          <a:custGeom>
            <a:avLst/>
            <a:gdLst>
              <a:gd name="connsiteX0" fmla="*/ 0 w 9935161"/>
              <a:gd name="connsiteY0" fmla="*/ 3962400 h 4011416"/>
              <a:gd name="connsiteX1" fmla="*/ 8496300 w 9935161"/>
              <a:gd name="connsiteY1" fmla="*/ 3454400 h 4011416"/>
              <a:gd name="connsiteX2" fmla="*/ 9855200 w 9935161"/>
              <a:gd name="connsiteY2" fmla="*/ 0 h 4011416"/>
              <a:gd name="connsiteX0" fmla="*/ 0 w 9855200"/>
              <a:gd name="connsiteY0" fmla="*/ 3962400 h 3962400"/>
              <a:gd name="connsiteX1" fmla="*/ 9855200 w 9855200"/>
              <a:gd name="connsiteY1" fmla="*/ 0 h 39624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70332"/>
              <a:gd name="connsiteX1" fmla="*/ 9791700 w 9791700"/>
              <a:gd name="connsiteY1" fmla="*/ 0 h 3970332"/>
              <a:gd name="connsiteX0" fmla="*/ 0 w 9791700"/>
              <a:gd name="connsiteY0" fmla="*/ 3949700 h 3961813"/>
              <a:gd name="connsiteX1" fmla="*/ 9791700 w 9791700"/>
              <a:gd name="connsiteY1" fmla="*/ 0 h 3961813"/>
              <a:gd name="connsiteX0" fmla="*/ 0 w 9791700"/>
              <a:gd name="connsiteY0" fmla="*/ 3949700 h 3953007"/>
              <a:gd name="connsiteX1" fmla="*/ 9791700 w 9791700"/>
              <a:gd name="connsiteY1" fmla="*/ 0 h 3953007"/>
              <a:gd name="connsiteX0" fmla="*/ 0 w 9791700"/>
              <a:gd name="connsiteY0" fmla="*/ 3949700 h 3951480"/>
              <a:gd name="connsiteX1" fmla="*/ 9791700 w 9791700"/>
              <a:gd name="connsiteY1" fmla="*/ 0 h 3951480"/>
              <a:gd name="connsiteX0" fmla="*/ 0 w 9791700"/>
              <a:gd name="connsiteY0" fmla="*/ 3949700 h 3949746"/>
              <a:gd name="connsiteX1" fmla="*/ 9791700 w 9791700"/>
              <a:gd name="connsiteY1" fmla="*/ 0 h 3949746"/>
              <a:gd name="connsiteX0" fmla="*/ 0 w 9791700"/>
              <a:gd name="connsiteY0" fmla="*/ 3949700 h 3960904"/>
              <a:gd name="connsiteX1" fmla="*/ 9791700 w 9791700"/>
              <a:gd name="connsiteY1" fmla="*/ 0 h 396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1700" h="3960904">
                <a:moveTo>
                  <a:pt x="0" y="3949700"/>
                </a:moveTo>
                <a:cubicBezTo>
                  <a:pt x="9588500" y="3953933"/>
                  <a:pt x="9753600" y="4351867"/>
                  <a:pt x="979170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0AA47DB-97C9-4F97-A4A7-ECCCE6D820A1}"/>
              </a:ext>
            </a:extLst>
          </p:cNvPr>
          <p:cNvSpPr/>
          <p:nvPr userDrawn="1"/>
        </p:nvSpPr>
        <p:spPr>
          <a:xfrm>
            <a:off x="3013658" y="3250098"/>
            <a:ext cx="6164684" cy="2993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56">
            <a:extLst>
              <a:ext uri="{FF2B5EF4-FFF2-40B4-BE49-F238E27FC236}">
                <a16:creationId xmlns:a16="http://schemas.microsoft.com/office/drawing/2014/main" id="{178A48F4-B2F8-439F-BA0C-4EF5636D7B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0669" y="2566443"/>
            <a:ext cx="851066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7200" b="1" spc="600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《</a:t>
            </a:r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数学课件模板</a:t>
            </a:r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》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sp>
        <p:nvSpPr>
          <p:cNvPr id="59" name="文本占位符 56">
            <a:extLst>
              <a:ext uri="{FF2B5EF4-FFF2-40B4-BE49-F238E27FC236}">
                <a16:creationId xmlns:a16="http://schemas.microsoft.com/office/drawing/2014/main" id="{BBCBC643-8B2C-4BB0-B717-CF17EBBD6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2474" y="4315691"/>
            <a:ext cx="13859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en-US" altLang="zh-CN" err="1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OfficePLUS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sp>
        <p:nvSpPr>
          <p:cNvPr id="14" name="文本占位符 56">
            <a:extLst>
              <a:ext uri="{FF2B5EF4-FFF2-40B4-BE49-F238E27FC236}">
                <a16:creationId xmlns:a16="http://schemas.microsoft.com/office/drawing/2014/main" id="{7BD7E013-EB32-4E5B-811F-FEE20F9D8E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1633" y="1990751"/>
            <a:ext cx="192873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第一单元</a:t>
            </a:r>
          </a:p>
        </p:txBody>
      </p:sp>
    </p:spTree>
    <p:extLst>
      <p:ext uri="{BB962C8B-B14F-4D97-AF65-F5344CB8AC3E}">
        <p14:creationId xmlns:p14="http://schemas.microsoft.com/office/powerpoint/2010/main" val="28355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0A5C785-0B4D-4701-8B19-B2A3C25FCC1E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/>
                <a:cs typeface="Segoe UI Light"/>
              </a:rPr>
              <a:t> 3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C89CE7-0C5C-42D4-AE5E-617FBFD9C454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kumimoji="1"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2D1561-9EFE-4231-B743-7DC29EFA339E}"/>
              </a:ext>
            </a:extLst>
          </p:cNvPr>
          <p:cNvSpPr txBox="1"/>
          <p:nvPr userDrawn="1"/>
        </p:nvSpPr>
        <p:spPr>
          <a:xfrm>
            <a:off x="431800" y="11742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en-US" sz="3200" b="1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A627A3-836F-4700-8F1A-A4CCA0A60DF9}"/>
              </a:ext>
            </a:extLst>
          </p:cNvPr>
          <p:cNvSpPr txBox="1"/>
          <p:nvPr userDrawn="1"/>
        </p:nvSpPr>
        <p:spPr>
          <a:xfrm>
            <a:off x="432118" y="2593304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正文字体：  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8E81C5-D088-430B-A4E4-8F19229991FF}"/>
              </a:ext>
            </a:extLst>
          </p:cNvPr>
          <p:cNvSpPr txBox="1"/>
          <p:nvPr userDrawn="1"/>
        </p:nvSpPr>
        <p:spPr>
          <a:xfrm>
            <a:off x="432118" y="344010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小标题字体：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24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4E4BD3-172A-4236-82BB-B78AF2D2216D}"/>
              </a:ext>
            </a:extLst>
          </p:cNvPr>
          <p:cNvSpPr txBox="1"/>
          <p:nvPr userDrawn="1"/>
        </p:nvSpPr>
        <p:spPr>
          <a:xfrm>
            <a:off x="432118" y="301670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大标题字体：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88EEC7-3733-4804-83AB-533F921F6508}"/>
              </a:ext>
            </a:extLst>
          </p:cNvPr>
          <p:cNvSpPr txBox="1"/>
          <p:nvPr userDrawn="1"/>
        </p:nvSpPr>
        <p:spPr>
          <a:xfrm>
            <a:off x="432118" y="38635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间距：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1.3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3977316-8B3F-453F-9BE6-40B4E6C72CBA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0390" y="3615795"/>
            <a:ext cx="1929130" cy="1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3A2EAF0-803F-4A52-8C31-C94B3D72BFA6}"/>
              </a:ext>
            </a:extLst>
          </p:cNvPr>
          <p:cNvSpPr txBox="1"/>
          <p:nvPr userDrawn="1"/>
        </p:nvSpPr>
        <p:spPr>
          <a:xfrm>
            <a:off x="6800853" y="1996509"/>
            <a:ext cx="133882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统一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规范：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AB58E-7A91-487C-83A3-A66B291DE477}"/>
              </a:ext>
            </a:extLst>
          </p:cNvPr>
          <p:cNvSpPr txBox="1"/>
          <p:nvPr userDrawn="1"/>
        </p:nvSpPr>
        <p:spPr>
          <a:xfrm>
            <a:off x="6800853" y="2506328"/>
            <a:ext cx="354456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、序号之后的点，配色为主色。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94F677-9C24-411D-8380-C672217050E3}"/>
              </a:ext>
            </a:extLst>
          </p:cNvPr>
          <p:cNvSpPr txBox="1"/>
          <p:nvPr userDrawn="1"/>
        </p:nvSpPr>
        <p:spPr>
          <a:xfrm>
            <a:off x="6804660" y="2972992"/>
            <a:ext cx="331372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、强调色红色，透明度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50%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2858AE-5572-4FBF-8477-6C5B772693C6}"/>
              </a:ext>
            </a:extLst>
          </p:cNvPr>
          <p:cNvSpPr txBox="1"/>
          <p:nvPr userDrawn="1"/>
        </p:nvSpPr>
        <p:spPr>
          <a:xfrm>
            <a:off x="6800853" y="3383883"/>
            <a:ext cx="262123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3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、使用虚线分割页面：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397A16-1430-41FE-BC84-1366D0A0CC24}"/>
              </a:ext>
            </a:extLst>
          </p:cNvPr>
          <p:cNvSpPr txBox="1"/>
          <p:nvPr userDrawn="1"/>
        </p:nvSpPr>
        <p:spPr>
          <a:xfrm>
            <a:off x="432118" y="1996509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字体：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B027B10-4017-4561-980E-0BEA6E4B9A74}"/>
              </a:ext>
            </a:extLst>
          </p:cNvPr>
          <p:cNvSpPr txBox="1"/>
          <p:nvPr userDrawn="1"/>
        </p:nvSpPr>
        <p:spPr>
          <a:xfrm>
            <a:off x="432118" y="4560339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配色：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356C670-D571-4311-BFF2-1D1819E029C2}"/>
              </a:ext>
            </a:extLst>
          </p:cNvPr>
          <p:cNvCxnSpPr>
            <a:cxnSpLocks/>
          </p:cNvCxnSpPr>
          <p:nvPr userDrawn="1"/>
        </p:nvCxnSpPr>
        <p:spPr>
          <a:xfrm>
            <a:off x="9931677" y="3207868"/>
            <a:ext cx="373421" cy="0"/>
          </a:xfrm>
          <a:prstGeom prst="line">
            <a:avLst/>
          </a:prstGeom>
          <a:noFill/>
          <a:ln w="127000" cap="flat" cmpd="sng" algn="ctr">
            <a:solidFill>
              <a:srgbClr val="FF9999">
                <a:alpha val="50000"/>
              </a:srgbClr>
            </a:solidFill>
            <a:prstDash val="solid"/>
            <a:miter lim="800000"/>
          </a:ln>
          <a:effectLst/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24BFA55-D090-442C-B1D9-1FC0C862D8B2}"/>
              </a:ext>
            </a:extLst>
          </p:cNvPr>
          <p:cNvSpPr/>
          <p:nvPr userDrawn="1"/>
        </p:nvSpPr>
        <p:spPr>
          <a:xfrm>
            <a:off x="533420" y="5155446"/>
            <a:ext cx="1316362" cy="528320"/>
          </a:xfrm>
          <a:prstGeom prst="rect">
            <a:avLst/>
          </a:prstGeom>
          <a:solidFill>
            <a:srgbClr val="3175F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9D9219-75B4-4561-A2A4-56036C63485A}"/>
              </a:ext>
            </a:extLst>
          </p:cNvPr>
          <p:cNvSpPr/>
          <p:nvPr userDrawn="1"/>
        </p:nvSpPr>
        <p:spPr>
          <a:xfrm>
            <a:off x="1849782" y="5155446"/>
            <a:ext cx="644518" cy="528320"/>
          </a:xfrm>
          <a:prstGeom prst="rect">
            <a:avLst/>
          </a:prstGeom>
          <a:solidFill>
            <a:srgbClr val="F8CA4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6651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1F7C1BD-D214-4CA0-9FB3-E8AA58CF4AE1}"/>
              </a:ext>
            </a:extLst>
          </p:cNvPr>
          <p:cNvSpPr/>
          <p:nvPr userDrawn="1"/>
        </p:nvSpPr>
        <p:spPr>
          <a:xfrm>
            <a:off x="0" y="1439776"/>
            <a:ext cx="12192000" cy="3978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5C5FAF-E8A2-42B3-88AE-B239D8A52549}"/>
              </a:ext>
            </a:extLst>
          </p:cNvPr>
          <p:cNvSpPr txBox="1"/>
          <p:nvPr userDrawn="1"/>
        </p:nvSpPr>
        <p:spPr>
          <a:xfrm>
            <a:off x="5243006" y="1853711"/>
            <a:ext cx="1877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C9628C7F-9111-4900-B0D0-236C708F0483}"/>
              </a:ext>
            </a:extLst>
          </p:cNvPr>
          <p:cNvSpPr/>
          <p:nvPr userDrawn="1"/>
        </p:nvSpPr>
        <p:spPr>
          <a:xfrm>
            <a:off x="1276250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DA8EE9-9DFC-4BE9-A29F-9AA64E75BD40}"/>
              </a:ext>
            </a:extLst>
          </p:cNvPr>
          <p:cNvSpPr/>
          <p:nvPr userDrawn="1"/>
        </p:nvSpPr>
        <p:spPr>
          <a:xfrm>
            <a:off x="1446581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A3A25CA-7D23-4286-8A50-397A70487398}"/>
              </a:ext>
            </a:extLst>
          </p:cNvPr>
          <p:cNvSpPr/>
          <p:nvPr userDrawn="1"/>
        </p:nvSpPr>
        <p:spPr>
          <a:xfrm>
            <a:off x="2037120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5" name="矩形 24">
            <a:extLst>
              <a:ext uri="{FF2B5EF4-FFF2-40B4-BE49-F238E27FC236}">
                <a16:creationId xmlns:a16="http://schemas.microsoft.com/office/drawing/2014/main" id="{F01F0599-0F46-4326-BEFE-6C4771EFA808}"/>
              </a:ext>
            </a:extLst>
          </p:cNvPr>
          <p:cNvSpPr/>
          <p:nvPr userDrawn="1"/>
        </p:nvSpPr>
        <p:spPr>
          <a:xfrm>
            <a:off x="3889275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EEE67A-3F8C-4D3C-A561-08DC84ED66F1}"/>
              </a:ext>
            </a:extLst>
          </p:cNvPr>
          <p:cNvSpPr/>
          <p:nvPr userDrawn="1"/>
        </p:nvSpPr>
        <p:spPr>
          <a:xfrm>
            <a:off x="4059606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39D4FC6-3E53-436D-9167-80E321118B25}"/>
              </a:ext>
            </a:extLst>
          </p:cNvPr>
          <p:cNvSpPr/>
          <p:nvPr userDrawn="1"/>
        </p:nvSpPr>
        <p:spPr>
          <a:xfrm>
            <a:off x="4650145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9" name="矩形 28">
            <a:extLst>
              <a:ext uri="{FF2B5EF4-FFF2-40B4-BE49-F238E27FC236}">
                <a16:creationId xmlns:a16="http://schemas.microsoft.com/office/drawing/2014/main" id="{422D0575-BF36-4D4C-BC6F-79FEADE96870}"/>
              </a:ext>
            </a:extLst>
          </p:cNvPr>
          <p:cNvSpPr/>
          <p:nvPr userDrawn="1"/>
        </p:nvSpPr>
        <p:spPr>
          <a:xfrm>
            <a:off x="6502300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50F1DE-3140-4020-81EC-A49D0C31EA36}"/>
              </a:ext>
            </a:extLst>
          </p:cNvPr>
          <p:cNvSpPr/>
          <p:nvPr userDrawn="1"/>
        </p:nvSpPr>
        <p:spPr>
          <a:xfrm>
            <a:off x="6672631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FBAE872-0D1C-4DA9-8738-F3AD01B3B8F9}"/>
              </a:ext>
            </a:extLst>
          </p:cNvPr>
          <p:cNvSpPr/>
          <p:nvPr userDrawn="1"/>
        </p:nvSpPr>
        <p:spPr>
          <a:xfrm>
            <a:off x="7263170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3" name="矩形 32">
            <a:extLst>
              <a:ext uri="{FF2B5EF4-FFF2-40B4-BE49-F238E27FC236}">
                <a16:creationId xmlns:a16="http://schemas.microsoft.com/office/drawing/2014/main" id="{7D976387-D273-4353-A3AA-8404919035A2}"/>
              </a:ext>
            </a:extLst>
          </p:cNvPr>
          <p:cNvSpPr/>
          <p:nvPr userDrawn="1"/>
        </p:nvSpPr>
        <p:spPr>
          <a:xfrm>
            <a:off x="9115325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8595E2-5D29-4291-AF67-0303E760D054}"/>
              </a:ext>
            </a:extLst>
          </p:cNvPr>
          <p:cNvSpPr/>
          <p:nvPr userDrawn="1"/>
        </p:nvSpPr>
        <p:spPr>
          <a:xfrm>
            <a:off x="9285656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5F829C4-E745-4389-A2BF-BE4A9C56A716}"/>
              </a:ext>
            </a:extLst>
          </p:cNvPr>
          <p:cNvSpPr/>
          <p:nvPr userDrawn="1"/>
        </p:nvSpPr>
        <p:spPr>
          <a:xfrm>
            <a:off x="9876195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4CEFFF2-E41B-4B4F-A4D9-330986AA4AEA}"/>
              </a:ext>
            </a:extLst>
          </p:cNvPr>
          <p:cNvGrpSpPr/>
          <p:nvPr userDrawn="1"/>
        </p:nvGrpSpPr>
        <p:grpSpPr>
          <a:xfrm rot="1312566">
            <a:off x="4701061" y="3564774"/>
            <a:ext cx="243146" cy="246954"/>
            <a:chOff x="844463" y="5624427"/>
            <a:chExt cx="566220" cy="575088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2201451-1B55-403D-918D-6C78DE6E22A7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13BF4481-424E-4264-A12A-96113CE01741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3410003-39A8-4671-B771-45FF22D8C6B9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ED5BB68C-A89C-4022-A2F7-5222D58EAE26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F36C8A7-4B7F-4CA3-9BA0-8A28ABA509F4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14DC459F-6DE4-4304-AE23-68833A40D0C5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CC366388-6A79-4483-B76E-11F2867EA56B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26B86481-626C-4CC4-A4D6-D915A05C2E30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图形 15" descr="绘图圆规">
              <a:extLst>
                <a:ext uri="{FF2B5EF4-FFF2-40B4-BE49-F238E27FC236}">
                  <a16:creationId xmlns:a16="http://schemas.microsoft.com/office/drawing/2014/main" id="{934509B3-FAF3-4840-8C60-A0CB1BC403E2}"/>
                </a:ext>
              </a:extLst>
            </p:cNvPr>
            <p:cNvSpPr/>
            <p:nvPr/>
          </p:nvSpPr>
          <p:spPr>
            <a:xfrm rot="314127">
              <a:off x="1022461" y="5711281"/>
              <a:ext cx="156121" cy="254417"/>
            </a:xfrm>
            <a:custGeom>
              <a:avLst/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95F93E7-8A81-411F-A200-D2BD8B464BF2}"/>
              </a:ext>
            </a:extLst>
          </p:cNvPr>
          <p:cNvGrpSpPr/>
          <p:nvPr userDrawn="1"/>
        </p:nvGrpSpPr>
        <p:grpSpPr>
          <a:xfrm rot="1312566">
            <a:off x="2096149" y="3564774"/>
            <a:ext cx="243146" cy="246954"/>
            <a:chOff x="844463" y="5624427"/>
            <a:chExt cx="566220" cy="575088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8F8783A-3944-4B3A-8E32-7BB82AA2890A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6B6EA31-37B4-48A1-B92A-0CDA1C73A842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9B44149-614A-4EB0-A643-2C0B5B389D87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6B56011-1627-4F22-B409-A6A72F58AD2A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449CE07-92F4-438C-9391-2F90AD5026A3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D4E4DAD-2226-47F3-8DCD-3020C853312E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9EBD34B-3FF9-42B1-B5A7-92EB61932037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F518883-B547-4F62-A20A-8088E6B52666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图形 15" descr="绘图圆规">
              <a:extLst>
                <a:ext uri="{FF2B5EF4-FFF2-40B4-BE49-F238E27FC236}">
                  <a16:creationId xmlns:a16="http://schemas.microsoft.com/office/drawing/2014/main" id="{0A11EA5A-E021-4285-AF46-B065D9A4C63F}"/>
                </a:ext>
              </a:extLst>
            </p:cNvPr>
            <p:cNvSpPr/>
            <p:nvPr/>
          </p:nvSpPr>
          <p:spPr>
            <a:xfrm rot="314127">
              <a:off x="1022461" y="5711281"/>
              <a:ext cx="156121" cy="254417"/>
            </a:xfrm>
            <a:custGeom>
              <a:avLst/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33DA88-3122-46F5-93BD-11CE8AD63CA2}"/>
              </a:ext>
            </a:extLst>
          </p:cNvPr>
          <p:cNvGrpSpPr/>
          <p:nvPr userDrawn="1"/>
        </p:nvGrpSpPr>
        <p:grpSpPr>
          <a:xfrm rot="1312566">
            <a:off x="7326296" y="3564773"/>
            <a:ext cx="243146" cy="246954"/>
            <a:chOff x="844463" y="5624427"/>
            <a:chExt cx="566220" cy="575088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24ABBCA-4EF8-4E4D-B372-08D02CF37E23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133A55B-44C2-44D6-A9CB-FAA051C5D33C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A7B29386-C473-4761-A25B-7B3745FE4B07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4FE2925-4189-49AC-95D9-CD621A4727FF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4C1DDD9-7BA2-41B7-B6A9-648DF36D529D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AB245726-66EA-401A-A799-9C5B8F753231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119873DF-E975-4F97-B244-948C1EEE4E8F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72F1BCDB-250D-4268-A02D-73FA0E7875A9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图形 15" descr="绘图圆规">
              <a:extLst>
                <a:ext uri="{FF2B5EF4-FFF2-40B4-BE49-F238E27FC236}">
                  <a16:creationId xmlns:a16="http://schemas.microsoft.com/office/drawing/2014/main" id="{8B8D5BFD-57CE-4976-9322-9C75F498AF2D}"/>
                </a:ext>
              </a:extLst>
            </p:cNvPr>
            <p:cNvSpPr/>
            <p:nvPr/>
          </p:nvSpPr>
          <p:spPr>
            <a:xfrm rot="314127">
              <a:off x="1022461" y="5711281"/>
              <a:ext cx="156121" cy="254417"/>
            </a:xfrm>
            <a:custGeom>
              <a:avLst/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A81C092-10AE-457A-BDC2-DCC88990897B}"/>
              </a:ext>
            </a:extLst>
          </p:cNvPr>
          <p:cNvGrpSpPr/>
          <p:nvPr userDrawn="1"/>
        </p:nvGrpSpPr>
        <p:grpSpPr>
          <a:xfrm rot="1312566">
            <a:off x="9928242" y="3564773"/>
            <a:ext cx="243146" cy="246954"/>
            <a:chOff x="844463" y="5624427"/>
            <a:chExt cx="566220" cy="575088"/>
          </a:xfrm>
        </p:grpSpPr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EEED15E8-BEB7-468D-ABA8-515B26B61674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38AE696-8EF6-4A79-A043-76662C2FC914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3BED7189-139B-4703-8EAD-5F6CAEDFE1A4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238EA8C-DE3F-44BD-8CBD-FEAA10672648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F107C5D3-C9DC-4CB1-8B75-B48AF3B359F2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BC30FDC9-08D7-4E74-9654-65218392188A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62E35510-B997-4680-B039-9159F948CBEA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25BE609E-6DF9-4246-8247-2A59AAC2DC9A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图形 15" descr="绘图圆规">
              <a:extLst>
                <a:ext uri="{FF2B5EF4-FFF2-40B4-BE49-F238E27FC236}">
                  <a16:creationId xmlns:a16="http://schemas.microsoft.com/office/drawing/2014/main" id="{83F20319-934F-44CF-8C6F-E11E0A26E124}"/>
                </a:ext>
              </a:extLst>
            </p:cNvPr>
            <p:cNvSpPr/>
            <p:nvPr/>
          </p:nvSpPr>
          <p:spPr>
            <a:xfrm rot="314127">
              <a:off x="1022461" y="5711281"/>
              <a:ext cx="156121" cy="254417"/>
            </a:xfrm>
            <a:custGeom>
              <a:avLst/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文本占位符 56">
            <a:extLst>
              <a:ext uri="{FF2B5EF4-FFF2-40B4-BE49-F238E27FC236}">
                <a16:creationId xmlns:a16="http://schemas.microsoft.com/office/drawing/2014/main" id="{EE9F991D-75DA-456C-8DB6-2BBBA17A64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5333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78" name="文本占位符 56">
            <a:extLst>
              <a:ext uri="{FF2B5EF4-FFF2-40B4-BE49-F238E27FC236}">
                <a16:creationId xmlns:a16="http://schemas.microsoft.com/office/drawing/2014/main" id="{60BA87B0-3E50-42D9-AB25-63702CA757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8909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79" name="文本占位符 56">
            <a:extLst>
              <a:ext uri="{FF2B5EF4-FFF2-40B4-BE49-F238E27FC236}">
                <a16:creationId xmlns:a16="http://schemas.microsoft.com/office/drawing/2014/main" id="{6B76A805-FA1D-4F44-B176-C6436E57CB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5480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80" name="文本占位符 56">
            <a:extLst>
              <a:ext uri="{FF2B5EF4-FFF2-40B4-BE49-F238E27FC236}">
                <a16:creationId xmlns:a16="http://schemas.microsoft.com/office/drawing/2014/main" id="{33120918-792A-4B3A-92C6-D642850F2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16090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99489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3DCE73-DD3D-4CDB-A430-FF756B256934}"/>
              </a:ext>
            </a:extLst>
          </p:cNvPr>
          <p:cNvSpPr/>
          <p:nvPr userDrawn="1"/>
        </p:nvSpPr>
        <p:spPr>
          <a:xfrm>
            <a:off x="4656138" y="549276"/>
            <a:ext cx="2878138" cy="5759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>
            <a:extLst>
              <a:ext uri="{FF2B5EF4-FFF2-40B4-BE49-F238E27FC236}">
                <a16:creationId xmlns:a16="http://schemas.microsoft.com/office/drawing/2014/main" id="{E61622D4-5733-4AAC-98D3-FA7E74F06005}"/>
              </a:ext>
            </a:extLst>
          </p:cNvPr>
          <p:cNvSpPr/>
          <p:nvPr userDrawn="1"/>
        </p:nvSpPr>
        <p:spPr>
          <a:xfrm>
            <a:off x="4962654" y="2552621"/>
            <a:ext cx="4629022" cy="1289553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9D67D1-FB18-4194-B816-24D7E8C8F121}"/>
              </a:ext>
            </a:extLst>
          </p:cNvPr>
          <p:cNvSpPr/>
          <p:nvPr userDrawn="1"/>
        </p:nvSpPr>
        <p:spPr>
          <a:xfrm>
            <a:off x="5712642" y="3162473"/>
            <a:ext cx="450034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E51D6B-A883-46FA-B1A0-75A5434DBE5F}"/>
              </a:ext>
            </a:extLst>
          </p:cNvPr>
          <p:cNvSpPr/>
          <p:nvPr userDrawn="1"/>
        </p:nvSpPr>
        <p:spPr>
          <a:xfrm>
            <a:off x="9216602" y="3467100"/>
            <a:ext cx="375074" cy="375074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95BAC29-06E0-4268-8AC1-F9DD5C592A72}"/>
              </a:ext>
            </a:extLst>
          </p:cNvPr>
          <p:cNvSpPr/>
          <p:nvPr userDrawn="1"/>
        </p:nvSpPr>
        <p:spPr>
          <a:xfrm>
            <a:off x="4962654" y="2552621"/>
            <a:ext cx="4562346" cy="1219279"/>
          </a:xfrm>
          <a:custGeom>
            <a:avLst/>
            <a:gdLst>
              <a:gd name="connsiteX0" fmla="*/ 0 w 9935161"/>
              <a:gd name="connsiteY0" fmla="*/ 3962400 h 4011416"/>
              <a:gd name="connsiteX1" fmla="*/ 8496300 w 9935161"/>
              <a:gd name="connsiteY1" fmla="*/ 3454400 h 4011416"/>
              <a:gd name="connsiteX2" fmla="*/ 9855200 w 9935161"/>
              <a:gd name="connsiteY2" fmla="*/ 0 h 4011416"/>
              <a:gd name="connsiteX0" fmla="*/ 0 w 9855200"/>
              <a:gd name="connsiteY0" fmla="*/ 3962400 h 3962400"/>
              <a:gd name="connsiteX1" fmla="*/ 9855200 w 9855200"/>
              <a:gd name="connsiteY1" fmla="*/ 0 h 39624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70332"/>
              <a:gd name="connsiteX1" fmla="*/ 9791700 w 9791700"/>
              <a:gd name="connsiteY1" fmla="*/ 0 h 3970332"/>
              <a:gd name="connsiteX0" fmla="*/ 0 w 9791700"/>
              <a:gd name="connsiteY0" fmla="*/ 3949700 h 3961813"/>
              <a:gd name="connsiteX1" fmla="*/ 9791700 w 9791700"/>
              <a:gd name="connsiteY1" fmla="*/ 0 h 3961813"/>
              <a:gd name="connsiteX0" fmla="*/ 0 w 9791700"/>
              <a:gd name="connsiteY0" fmla="*/ 3949700 h 3953007"/>
              <a:gd name="connsiteX1" fmla="*/ 9791700 w 9791700"/>
              <a:gd name="connsiteY1" fmla="*/ 0 h 3953007"/>
              <a:gd name="connsiteX0" fmla="*/ 0 w 9791700"/>
              <a:gd name="connsiteY0" fmla="*/ 3949700 h 3951480"/>
              <a:gd name="connsiteX1" fmla="*/ 9791700 w 9791700"/>
              <a:gd name="connsiteY1" fmla="*/ 0 h 3951480"/>
              <a:gd name="connsiteX0" fmla="*/ 0 w 9791700"/>
              <a:gd name="connsiteY0" fmla="*/ 3949700 h 3949746"/>
              <a:gd name="connsiteX1" fmla="*/ 9791700 w 9791700"/>
              <a:gd name="connsiteY1" fmla="*/ 0 h 3949746"/>
              <a:gd name="connsiteX0" fmla="*/ 0 w 9791700"/>
              <a:gd name="connsiteY0" fmla="*/ 3949700 h 3960904"/>
              <a:gd name="connsiteX1" fmla="*/ 9791700 w 9791700"/>
              <a:gd name="connsiteY1" fmla="*/ 0 h 396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1700" h="3960904">
                <a:moveTo>
                  <a:pt x="0" y="3949700"/>
                </a:moveTo>
                <a:cubicBezTo>
                  <a:pt x="9588500" y="3953933"/>
                  <a:pt x="9753600" y="4351867"/>
                  <a:pt x="9791700" y="0"/>
                </a:cubicBez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56">
            <a:extLst>
              <a:ext uri="{FF2B5EF4-FFF2-40B4-BE49-F238E27FC236}">
                <a16:creationId xmlns:a16="http://schemas.microsoft.com/office/drawing/2014/main" id="{8244F878-4A26-4E14-9244-A8FE1A8AF3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262" y="2928965"/>
            <a:ext cx="218521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11" name="文本占位符 56">
            <a:extLst>
              <a:ext uri="{FF2B5EF4-FFF2-40B4-BE49-F238E27FC236}">
                <a16:creationId xmlns:a16="http://schemas.microsoft.com/office/drawing/2014/main" id="{26658DD1-CB5E-4731-9AD9-3541F9BE2F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96984" y="2673608"/>
            <a:ext cx="655949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i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1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859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3D11AC3-3361-4A42-A792-316FDBEC6BCF}"/>
              </a:ext>
            </a:extLst>
          </p:cNvPr>
          <p:cNvSpPr/>
          <p:nvPr userDrawn="1"/>
        </p:nvSpPr>
        <p:spPr>
          <a:xfrm rot="10800000" flipV="1">
            <a:off x="695324" y="502711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占位符 56">
            <a:extLst>
              <a:ext uri="{FF2B5EF4-FFF2-40B4-BE49-F238E27FC236}">
                <a16:creationId xmlns:a16="http://schemas.microsoft.com/office/drawing/2014/main" id="{55DAFAD6-A271-471E-A8FA-336E2CB590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3135" y="1119259"/>
            <a:ext cx="103586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200" b="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marL="228600" lvl="0" indent="-228600" algn="ctr"/>
            <a:r>
              <a:rPr lang="en-US" altLang="zh-CN" dirty="0"/>
              <a:t>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D3864BE-2D25-4F40-9AE2-81948984D9B1}"/>
              </a:ext>
            </a:extLst>
          </p:cNvPr>
          <p:cNvSpPr/>
          <p:nvPr userDrawn="1"/>
        </p:nvSpPr>
        <p:spPr>
          <a:xfrm>
            <a:off x="764461" y="731298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76C8DA4E-CBC4-426D-8152-87DE4ED3B0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5632" y="556153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dirty="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B63EB3-D082-4646-9EBD-888529C8ABF2}"/>
              </a:ext>
            </a:extLst>
          </p:cNvPr>
          <p:cNvSpPr txBox="1"/>
          <p:nvPr userDrawn="1"/>
        </p:nvSpPr>
        <p:spPr>
          <a:xfrm>
            <a:off x="11086704" y="858553"/>
            <a:ext cx="482824" cy="21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800" b="0" i="0"/>
              <a:t>LOGO</a:t>
            </a:r>
            <a:endParaRPr lang="zh-CN" altLang="en-US" sz="800" b="0" i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F33F8F3-6713-493D-9420-1ABA34F76B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6698" y="613380"/>
            <a:ext cx="322836" cy="322836"/>
          </a:xfrm>
          <a:prstGeom prst="rect">
            <a:avLst/>
          </a:prstGeom>
        </p:spPr>
      </p:pic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B56BDF-9402-493D-B8C0-62D2E5C612AA}"/>
              </a:ext>
            </a:extLst>
          </p:cNvPr>
          <p:cNvSpPr/>
          <p:nvPr userDrawn="1"/>
        </p:nvSpPr>
        <p:spPr>
          <a:xfrm>
            <a:off x="695325" y="1528133"/>
            <a:ext cx="10801350" cy="4780592"/>
          </a:xfrm>
          <a:prstGeom prst="roundRect">
            <a:avLst>
              <a:gd name="adj" fmla="val 267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BEF164F-5AB4-48D8-AEB0-F2482A84C5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2202" y="6026151"/>
            <a:ext cx="434664" cy="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4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1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4285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5143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47214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C2027F-06D6-4BC8-A3EC-7CABC95D29CC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3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C1403E-9C28-403F-AF9E-D35E1F87C924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B738EF-E136-480B-93AB-5F0F2A39C109}"/>
              </a:ext>
            </a:extLst>
          </p:cNvPr>
          <p:cNvSpPr txBox="1"/>
          <p:nvPr userDrawn="1"/>
        </p:nvSpPr>
        <p:spPr>
          <a:xfrm>
            <a:off x="431800" y="11742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轻松输入公式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9DCDD9-3003-4F3E-A683-2E544378F4E0}"/>
              </a:ext>
            </a:extLst>
          </p:cNvPr>
          <p:cNvSpPr txBox="1"/>
          <p:nvPr userDrawn="1"/>
        </p:nvSpPr>
        <p:spPr>
          <a:xfrm>
            <a:off x="318473" y="6074495"/>
            <a:ext cx="442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1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</a:t>
            </a:r>
            <a:r>
              <a:rPr lang="zh-CN" altLang="en-US"/>
              <a:t>、插入</a:t>
            </a:r>
            <a:r>
              <a:rPr lang="en-US" altLang="zh-CN"/>
              <a:t>—</a:t>
            </a:r>
            <a:r>
              <a:rPr lang="zh-CN" altLang="en-US"/>
              <a:t>符号</a:t>
            </a:r>
            <a:r>
              <a:rPr lang="en-US" altLang="zh-CN"/>
              <a:t>/</a:t>
            </a:r>
            <a:r>
              <a:rPr lang="zh-CN" altLang="en-US"/>
              <a:t>公式</a:t>
            </a:r>
            <a:r>
              <a:rPr lang="en-US" altLang="zh-CN"/>
              <a:t>—</a:t>
            </a:r>
            <a:r>
              <a:rPr lang="zh-CN" altLang="en-US"/>
              <a:t>选择基本公式</a:t>
            </a:r>
            <a:r>
              <a:rPr lang="en-US" altLang="zh-CN"/>
              <a:t>or</a:t>
            </a:r>
            <a:r>
              <a:rPr lang="zh-CN" altLang="en-US"/>
              <a:t>墨迹公式</a:t>
            </a:r>
            <a:r>
              <a:rPr lang="en-US" altLang="zh-CN"/>
              <a:t>—</a:t>
            </a:r>
            <a:r>
              <a:rPr lang="zh-CN" altLang="en-US"/>
              <a:t>编辑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0DF638-8907-45F3-92EC-8352F8E248A7}"/>
              </a:ext>
            </a:extLst>
          </p:cNvPr>
          <p:cNvSpPr txBox="1"/>
          <p:nvPr userDrawn="1"/>
        </p:nvSpPr>
        <p:spPr>
          <a:xfrm>
            <a:off x="7150100" y="5683766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播放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，可观看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GIF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演示</a:t>
            </a:r>
          </a:p>
        </p:txBody>
      </p:sp>
      <p:pic>
        <p:nvPicPr>
          <p:cNvPr id="10" name="图片 9" descr="图片包含 屏幕截图&#10;&#10;描述已自动生成">
            <a:extLst>
              <a:ext uri="{FF2B5EF4-FFF2-40B4-BE49-F238E27FC236}">
                <a16:creationId xmlns:a16="http://schemas.microsoft.com/office/drawing/2014/main" id="{8F61CA8C-70D8-4F82-BC62-E267C0A4C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"/>
          <a:stretch>
            <a:fillRect/>
          </a:stretch>
        </p:blipFill>
        <p:spPr>
          <a:xfrm>
            <a:off x="424127" y="2044054"/>
            <a:ext cx="6668196" cy="3847021"/>
          </a:xfrm>
          <a:custGeom>
            <a:avLst/>
            <a:gdLst>
              <a:gd name="connsiteX0" fmla="*/ 0 w 6668196"/>
              <a:gd name="connsiteY0" fmla="*/ 0 h 3847021"/>
              <a:gd name="connsiteX1" fmla="*/ 6668196 w 6668196"/>
              <a:gd name="connsiteY1" fmla="*/ 0 h 3847021"/>
              <a:gd name="connsiteX2" fmla="*/ 6668196 w 6668196"/>
              <a:gd name="connsiteY2" fmla="*/ 3847021 h 3847021"/>
              <a:gd name="connsiteX3" fmla="*/ 0 w 6668196"/>
              <a:gd name="connsiteY3" fmla="*/ 3847021 h 384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8196" h="3847021">
                <a:moveTo>
                  <a:pt x="0" y="0"/>
                </a:moveTo>
                <a:lnTo>
                  <a:pt x="6668196" y="0"/>
                </a:lnTo>
                <a:lnTo>
                  <a:pt x="6668196" y="3847021"/>
                </a:lnTo>
                <a:lnTo>
                  <a:pt x="0" y="38470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129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9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8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8" r:id="rId4"/>
    <p:sldLayoutId id="214748369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8EC72B-04BA-4C87-8202-991BF9F78A2C}"/>
              </a:ext>
            </a:extLst>
          </p:cNvPr>
          <p:cNvSpPr txBox="1"/>
          <p:nvPr/>
        </p:nvSpPr>
        <p:spPr>
          <a:xfrm>
            <a:off x="5013960" y="2105561"/>
            <a:ext cx="2423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课件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A7F83B-F7CB-4662-9ADD-350135D962F4}"/>
              </a:ext>
            </a:extLst>
          </p:cNvPr>
          <p:cNvSpPr txBox="1"/>
          <p:nvPr/>
        </p:nvSpPr>
        <p:spPr>
          <a:xfrm>
            <a:off x="8724900" y="4998720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By </a:t>
            </a:r>
            <a:r>
              <a:rPr lang="en-US" altLang="zh-CN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Herio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31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033168" cy="553581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A06E5-55CE-4B6A-8413-55643162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55" y="2869878"/>
            <a:ext cx="10331874" cy="16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19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242174" cy="55358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1C33B3-A32F-4270-BCF7-9D295AEF44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724" y="1688289"/>
            <a:ext cx="5329276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902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033168" cy="553581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5E4EDE-518A-4FC3-B40E-F447F771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2" y="2128860"/>
            <a:ext cx="10615328" cy="35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767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033168" cy="553581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D5C11E-7C74-41B4-BD76-A31B82ABBD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4403" y="2005002"/>
            <a:ext cx="10249021" cy="3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315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033168" cy="553581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338C4-0888-4433-AD73-DD61EBAE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44" y="2302426"/>
            <a:ext cx="9708353" cy="30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144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033168" cy="553581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2DC07-7686-43BB-B473-7C877960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60" y="1641865"/>
            <a:ext cx="8791600" cy="44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58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242174" cy="55358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5168CE-B3E4-4789-83F7-9FE31E10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852" y="1523505"/>
            <a:ext cx="5262064" cy="47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594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B09422-CB45-4957-A322-B90291B68E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扩展思路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727AC-D102-44DC-B135-65D316AB9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67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扩展方法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969EE-13BE-45A0-9ED4-D20FB094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9704" y="1552383"/>
            <a:ext cx="8543135" cy="47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924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扩展方法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E12DC7-0CE1-4555-A1EE-503CA80A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052" y="1584071"/>
            <a:ext cx="6539211" cy="46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290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C5CABF-2FF7-4ACB-A267-71100E8A5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2305" y="2566443"/>
            <a:ext cx="10187404" cy="2214965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最大公因数的应用</a:t>
            </a:r>
            <a:r>
              <a:rPr lang="en-US" altLang="zh-CN" dirty="0"/>
              <a:t>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AEAD6-41E4-4DD4-8C56-9AD925336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3633" y="1990751"/>
            <a:ext cx="184731" cy="99617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8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E8F7DD-32F8-4AEA-8833-85E218F589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其他应用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E0D10-C23F-4CC2-80A6-2BAD449707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35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其他应用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D9E56AFD-F6B8-452D-AD73-7DC2ACF29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373186"/>
              </p:ext>
            </p:extLst>
          </p:nvPr>
        </p:nvGraphicFramePr>
        <p:xfrm>
          <a:off x="3322320" y="2400300"/>
          <a:ext cx="577596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6540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C5CABF-2FF7-4ACB-A267-71100E8A5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18806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8DF6EB-C914-4E26-BECA-DE0A4FD62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81F33-0C94-4389-98AF-924C996F7C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0E11B-EC57-4849-89B4-F58A85231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扩展思路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8037F-7F7D-4396-9055-6AB00C37AF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其他应用</a:t>
            </a:r>
          </a:p>
        </p:txBody>
      </p:sp>
    </p:spTree>
    <p:extLst>
      <p:ext uri="{BB962C8B-B14F-4D97-AF65-F5344CB8AC3E}">
        <p14:creationId xmlns:p14="http://schemas.microsoft.com/office/powerpoint/2010/main" val="1626844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47C72E-139E-4523-AABB-547C041D4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3E91-E937-4828-9B29-47C41DE67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37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350346-1DAD-4EE0-ACF8-E41E2B7EC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BDA87B-F396-4627-BC18-5AF84CD68C61}"/>
              </a:ext>
            </a:extLst>
          </p:cNvPr>
          <p:cNvSpPr txBox="1"/>
          <p:nvPr/>
        </p:nvSpPr>
        <p:spPr>
          <a:xfrm>
            <a:off x="1378040" y="22666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5DA8675-F601-4EC5-99A0-710A7B55E68F}"/>
                  </a:ext>
                </a:extLst>
              </p:cNvPr>
              <p:cNvSpPr txBox="1"/>
              <p:nvPr/>
            </p:nvSpPr>
            <p:spPr>
              <a:xfrm>
                <a:off x="1955442" y="3164983"/>
                <a:ext cx="8281116" cy="17913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lIns="180000" tIns="180000" rIns="180000" bIns="36000" rtlCol="0">
                <a:spAutoFit/>
              </a:bodyPr>
              <a:lstStyle/>
              <a:p>
                <a:r>
                  <a:rPr lang="zh-CN" altLang="en-US" sz="2800" dirty="0"/>
                  <a:t>       数组中有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800" dirty="0"/>
                  <a:t>数据，要将它们顺序循环向后移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位 ，即前面的元素向后移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sz="2800" dirty="0"/>
                  <a:t>，后面的元素则循环向前移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位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5DA8675-F601-4EC5-99A0-710A7B55E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42" y="3164983"/>
                <a:ext cx="8281116" cy="1791361"/>
              </a:xfrm>
              <a:prstGeom prst="rect">
                <a:avLst/>
              </a:prstGeom>
              <a:blipFill>
                <a:blip r:embed="rId2"/>
                <a:stretch>
                  <a:fillRect l="-4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6520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350346-1DAD-4EE0-ACF8-E41E2B7EC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BDA87B-F396-4627-BC18-5AF84CD68C61}"/>
              </a:ext>
            </a:extLst>
          </p:cNvPr>
          <p:cNvSpPr txBox="1"/>
          <p:nvPr/>
        </p:nvSpPr>
        <p:spPr>
          <a:xfrm>
            <a:off x="1378040" y="22666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样例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DA8675-F601-4EC5-99A0-710A7B55E68F}"/>
              </a:ext>
            </a:extLst>
          </p:cNvPr>
          <p:cNvSpPr txBox="1"/>
          <p:nvPr/>
        </p:nvSpPr>
        <p:spPr>
          <a:xfrm>
            <a:off x="1955442" y="3164983"/>
            <a:ext cx="8281116" cy="1079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80000" tIns="180000" rIns="180000" bIns="36000" rtlCol="0">
            <a:spAutoFit/>
          </a:bodyPr>
          <a:lstStyle/>
          <a:p>
            <a:r>
              <a:rPr lang="zh-CN" altLang="en-US" sz="2800" dirty="0"/>
              <a:t>      例如：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循环移动</a:t>
            </a:r>
            <a:r>
              <a:rPr lang="en-US" altLang="zh-CN" sz="2800" dirty="0"/>
              <a:t>3</a:t>
            </a:r>
            <a:r>
              <a:rPr lang="zh-CN" altLang="en-US" sz="2800" dirty="0"/>
              <a:t>位后为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38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47C72E-139E-4523-AABB-547C041D4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3E91-E937-4828-9B29-47C41DE67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54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2033168" cy="553581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48A60C-454F-490F-8BEA-1F33BD5B1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2827114"/>
            <a:ext cx="9824100" cy="17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1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242174" cy="55358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446FD6-D3CA-4572-B6AB-5EBF3887C6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2" y="1595015"/>
            <a:ext cx="5890928" cy="458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53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175FC"/>
      </a:accent1>
      <a:accent2>
        <a:srgbClr val="F8CA43"/>
      </a:accent2>
      <a:accent3>
        <a:srgbClr val="FF999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308E3A-9E72-4E04-8C07-099F6C084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563139-CE62-4089-B6B6-A030EC1B2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EE33DF-39C7-4B81-96B3-52286B0F03A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150</Words>
  <Application>Microsoft Office PowerPoint</Application>
  <PresentationFormat>宽屏</PresentationFormat>
  <Paragraphs>40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微软雅黑</vt:lpstr>
      <vt:lpstr>Arial</vt:lpstr>
      <vt:lpstr>Cambria Math</vt:lpstr>
      <vt:lpstr>Century Gothic</vt:lpstr>
      <vt:lpstr>Comic Sans MS</vt:lpstr>
      <vt:lpstr>Segoe UI Light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浩 何</cp:lastModifiedBy>
  <cp:revision>37</cp:revision>
  <dcterms:created xsi:type="dcterms:W3CDTF">2019-08-19T07:30:42Z</dcterms:created>
  <dcterms:modified xsi:type="dcterms:W3CDTF">2021-04-28T10:18:47Z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2019-08-19T08:41:05.1913746Z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423e1048-e9f6-4858-a025-37493a4162f5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