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33"/>
  </p:notesMasterIdLst>
  <p:sldIdLst>
    <p:sldId id="256" r:id="rId2"/>
    <p:sldId id="258" r:id="rId3"/>
    <p:sldId id="257" r:id="rId4"/>
    <p:sldId id="542" r:id="rId5"/>
    <p:sldId id="537" r:id="rId6"/>
    <p:sldId id="540" r:id="rId7"/>
    <p:sldId id="488" r:id="rId8"/>
    <p:sldId id="489" r:id="rId9"/>
    <p:sldId id="402" r:id="rId10"/>
    <p:sldId id="538" r:id="rId11"/>
    <p:sldId id="490" r:id="rId12"/>
    <p:sldId id="400" r:id="rId13"/>
    <p:sldId id="491" r:id="rId14"/>
    <p:sldId id="423" r:id="rId15"/>
    <p:sldId id="419" r:id="rId16"/>
    <p:sldId id="492" r:id="rId17"/>
    <p:sldId id="493" r:id="rId18"/>
    <p:sldId id="410" r:id="rId19"/>
    <p:sldId id="429" r:id="rId20"/>
    <p:sldId id="494" r:id="rId21"/>
    <p:sldId id="495" r:id="rId22"/>
    <p:sldId id="497" r:id="rId23"/>
    <p:sldId id="499" r:id="rId24"/>
    <p:sldId id="500" r:id="rId25"/>
    <p:sldId id="501" r:id="rId26"/>
    <p:sldId id="412" r:id="rId27"/>
    <p:sldId id="413" r:id="rId28"/>
    <p:sldId id="504" r:id="rId29"/>
    <p:sldId id="505" r:id="rId30"/>
    <p:sldId id="506" r:id="rId31"/>
    <p:sldId id="339" r:id="rId32"/>
  </p:sldIdLst>
  <p:sldSz cx="9144000" cy="5143500" type="screen16x9"/>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224E"/>
    <a:srgbClr val="D8EECE"/>
    <a:srgbClr val="3C4239"/>
    <a:srgbClr val="7FD13B"/>
    <a:srgbClr val="F5CCD0"/>
    <a:srgbClr val="9933FF"/>
    <a:srgbClr val="99FF99"/>
    <a:srgbClr val="FFFFFF"/>
    <a:srgbClr val="009900"/>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28" autoAdjust="0"/>
    <p:restoredTop sz="95201" autoAdjust="0"/>
  </p:normalViewPr>
  <p:slideViewPr>
    <p:cSldViewPr snapToGrid="0">
      <p:cViewPr varScale="1">
        <p:scale>
          <a:sx n="99" d="100"/>
          <a:sy n="99" d="100"/>
        </p:scale>
        <p:origin x="201" y="36"/>
      </p:cViewPr>
      <p:guideLst>
        <p:guide orient="horz" pos="1620"/>
        <p:guide pos="2880"/>
      </p:guideLst>
    </p:cSldViewPr>
  </p:slideViewPr>
  <p:notesTextViewPr>
    <p:cViewPr>
      <p:scale>
        <a:sx n="1" d="1"/>
        <a:sy n="1" d="1"/>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5C9D8AB-BBB8-4994-A1BF-1396B1E90BF7}" type="datetimeFigureOut">
              <a:rPr lang="zh-CN" altLang="en-US" smtClean="0"/>
              <a:t>2021/3/6</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D707BB-CB89-453E-AD69-70365161C2EB}"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1516380"/>
          </a:xfrm>
          <a:prstGeom prst="rect">
            <a:avLst/>
          </a:prstGeom>
        </p:spPr>
      </p:pic>
      <p:pic>
        <p:nvPicPr>
          <p:cNvPr id="8" name="Picture 7" descr="C2-HD-BT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ctrTitle"/>
          </p:nvPr>
        </p:nvSpPr>
        <p:spPr>
          <a:xfrm>
            <a:off x="1028700" y="1352554"/>
            <a:ext cx="7086600" cy="1368822"/>
          </a:xfrm>
        </p:spPr>
        <p:txBody>
          <a:bodyPr anchor="b">
            <a:normAutofit/>
          </a:bodyPr>
          <a:lstStyle>
            <a:lvl1pPr algn="l">
              <a:defRPr sz="3400" b="1">
                <a:solidFill>
                  <a:srgbClr val="7030A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028700" y="2724151"/>
            <a:ext cx="7086600" cy="514350"/>
          </a:xfrm>
        </p:spPr>
        <p:txBody>
          <a:bodyPr>
            <a:normAutofit/>
          </a:bodyPr>
          <a:lstStyle>
            <a:lvl1pPr marL="0" indent="0" algn="l">
              <a:buNone/>
              <a:defRPr sz="2400" b="1">
                <a:solidFill>
                  <a:schemeClr val="accent2">
                    <a:lumMod val="60000"/>
                    <a:lumOff val="40000"/>
                  </a:schemeClr>
                </a:solidFill>
                <a:effectLst>
                  <a:outerShdw blurRad="38100" dist="38100" dir="2700000" algn="tl">
                    <a:srgbClr val="000000">
                      <a:alpha val="43137"/>
                    </a:srgbClr>
                  </a:outerShdw>
                </a:effectLst>
              </a:defRPr>
            </a:lvl1pPr>
            <a:lvl2pPr marL="257175" indent="0" algn="ctr">
              <a:buNone/>
              <a:defRPr sz="1100"/>
            </a:lvl2pPr>
            <a:lvl3pPr marL="514350" indent="0" algn="ctr">
              <a:buNone/>
              <a:defRPr sz="1000"/>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zh-CN" altLang="en-US" dirty="0"/>
              <a:t>单击此处编辑母版副标题样式</a:t>
            </a:r>
            <a:endParaRPr lang="en-US" dirty="0"/>
          </a:p>
        </p:txBody>
      </p:sp>
      <p:pic>
        <p:nvPicPr>
          <p:cNvPr id="10" name="图片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968500" cy="654050"/>
          </a:xfrm>
          <a:prstGeom prst="rect">
            <a:avLst/>
          </a:prstGeom>
        </p:spPr>
      </p:pic>
      <p:sp>
        <p:nvSpPr>
          <p:cNvPr id="12" name="Date Placeholder 3"/>
          <p:cNvSpPr>
            <a:spLocks noGrp="1"/>
          </p:cNvSpPr>
          <p:nvPr>
            <p:ph type="dt" sz="half" idx="2"/>
          </p:nvPr>
        </p:nvSpPr>
        <p:spPr>
          <a:xfrm>
            <a:off x="6446520" y="4767267"/>
            <a:ext cx="2183130" cy="273844"/>
          </a:xfrm>
          <a:prstGeom prst="rect">
            <a:avLst/>
          </a:prstGeom>
        </p:spPr>
        <p:txBody>
          <a:bodyPr vert="horz" lIns="68580" tIns="34290" rIns="68580" bIns="34290" anchor="b"/>
          <a:lstStyle>
            <a:lvl1pPr>
              <a:defRPr kumimoji="0" lang="zh-CN" altLang="en-US" sz="800" smtClean="0">
                <a:solidFill>
                  <a:schemeClr val="bg2">
                    <a:shade val="50000"/>
                  </a:schemeClr>
                </a:solidFill>
              </a:defRPr>
            </a:lvl1pPr>
          </a:lstStyle>
          <a:p>
            <a:fld id="{46DE495A-8FF4-403E-9DE6-4BE11584872C}" type="datetime1">
              <a:rPr lang="zh-CN" altLang="en-US" smtClean="0"/>
              <a:t>2021/3/6</a:t>
            </a:fld>
            <a:endParaRPr lang="en-US" altLang="zh-CN"/>
          </a:p>
        </p:txBody>
      </p:sp>
      <p:sp>
        <p:nvSpPr>
          <p:cNvPr id="13" name="Footer Placeholder 4"/>
          <p:cNvSpPr>
            <a:spLocks noGrp="1"/>
          </p:cNvSpPr>
          <p:nvPr>
            <p:ph type="ftr" sz="quarter" idx="3"/>
          </p:nvPr>
        </p:nvSpPr>
        <p:spPr>
          <a:xfrm>
            <a:off x="514350" y="4766889"/>
            <a:ext cx="5829300" cy="273844"/>
          </a:xfrm>
          <a:prstGeom prst="rect">
            <a:avLst/>
          </a:prstGeom>
        </p:spPr>
        <p:txBody>
          <a:bodyPr vert="horz" lIns="68580" tIns="34290" rIns="68580" bIns="34290" anchor="b"/>
          <a:lstStyle>
            <a:lvl1pPr>
              <a:defRPr kumimoji="0" lang="zh-CN" altLang="en-US" sz="800" smtClean="0">
                <a:solidFill>
                  <a:schemeClr val="bg2">
                    <a:shade val="50000"/>
                  </a:schemeClr>
                </a:solidFill>
              </a:defRPr>
            </a:lvl1pPr>
          </a:lstStyle>
          <a:p>
            <a:r>
              <a:rPr lang="zh-CN" altLang="en-US"/>
              <a:t>武汉科技大学  计算机科学与技术学院</a:t>
            </a:r>
            <a:endParaRPr lang="zh-CN" altLang="en-US" dirty="0"/>
          </a:p>
        </p:txBody>
      </p:sp>
      <p:sp>
        <p:nvSpPr>
          <p:cNvPr id="14" name="Slide Number Placeholder 5"/>
          <p:cNvSpPr>
            <a:spLocks noGrp="1"/>
          </p:cNvSpPr>
          <p:nvPr>
            <p:ph type="sldNum" sz="quarter" idx="4"/>
          </p:nvPr>
        </p:nvSpPr>
        <p:spPr>
          <a:xfrm>
            <a:off x="6934206" y="4774628"/>
            <a:ext cx="2057400" cy="273844"/>
          </a:xfrm>
          <a:prstGeom prst="rect">
            <a:avLst/>
          </a:prstGeom>
        </p:spPr>
        <p:txBody>
          <a:bodyPr vert="horz" lIns="68580" tIns="34290" rIns="68580" bIns="34290" anchor="b"/>
          <a:lstStyle>
            <a:lvl1pPr algn="r">
              <a:defRPr kumimoji="0" lang="zh-CN" altLang="en-US" sz="800" smtClean="0">
                <a:solidFill>
                  <a:schemeClr val="bg2">
                    <a:shade val="50000"/>
                  </a:schemeClr>
                </a:solidFill>
              </a:defRPr>
            </a:lvl1pPr>
          </a:lstStyle>
          <a:p>
            <a:fld id="{3CD9A4B0-ECB3-4F7C-BBBC-8C974513906B}" type="slidenum">
              <a:rPr lang="en-US" altLang="zh-CN" smtClean="0"/>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514333" y="3523025"/>
            <a:ext cx="8116526" cy="614516"/>
          </a:xfrm>
        </p:spPr>
        <p:txBody>
          <a:bodyPr anchor="b"/>
          <a:lstStyle>
            <a:lvl1pPr algn="l">
              <a:defRPr sz="18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1295" y="706084"/>
            <a:ext cx="8116380" cy="2608621"/>
          </a:xfrm>
        </p:spPr>
        <p:txBody>
          <a:bodyPr anchor="t"/>
          <a:lstStyle>
            <a:lvl1pPr marL="0" indent="0">
              <a:buNone/>
              <a:defRPr sz="1800"/>
            </a:lvl1pPr>
            <a:lvl2pPr marL="257175" indent="0">
              <a:buNone/>
              <a:defRPr sz="1600"/>
            </a:lvl2pPr>
            <a:lvl3pPr marL="514350" indent="0">
              <a:buNone/>
              <a:defRPr sz="1400"/>
            </a:lvl3pPr>
            <a:lvl4pPr marL="771525" indent="0">
              <a:buNone/>
              <a:defRPr sz="1100"/>
            </a:lvl4pPr>
            <a:lvl5pPr marL="1028700" indent="0">
              <a:buNone/>
              <a:defRPr sz="1100"/>
            </a:lvl5pPr>
            <a:lvl6pPr marL="1285875" indent="0">
              <a:buNone/>
              <a:defRPr sz="1100"/>
            </a:lvl6pPr>
            <a:lvl7pPr marL="1543050" indent="0">
              <a:buNone/>
              <a:defRPr sz="1100"/>
            </a:lvl7pPr>
            <a:lvl8pPr marL="1800225" indent="0">
              <a:buNone/>
              <a:defRPr sz="1100"/>
            </a:lvl8pPr>
            <a:lvl9pPr marL="2057400" indent="0">
              <a:buNone/>
              <a:defRPr sz="1100"/>
            </a:lvl9pPr>
          </a:lstStyle>
          <a:p>
            <a:r>
              <a:rPr lang="zh-CN" altLang="en-US"/>
              <a:t>单击图标添加图片</a:t>
            </a:r>
            <a:endParaRPr lang="en-US" dirty="0"/>
          </a:p>
        </p:txBody>
      </p:sp>
      <p:sp>
        <p:nvSpPr>
          <p:cNvPr id="4" name="Text Placeholder 3"/>
          <p:cNvSpPr>
            <a:spLocks noGrp="1"/>
          </p:cNvSpPr>
          <p:nvPr>
            <p:ph type="body" sz="half" idx="2"/>
          </p:nvPr>
        </p:nvSpPr>
        <p:spPr>
          <a:xfrm>
            <a:off x="514350" y="4137541"/>
            <a:ext cx="8115300" cy="526477"/>
          </a:xfrm>
        </p:spPr>
        <p:txBody>
          <a:bodyPr/>
          <a:lstStyle>
            <a:lvl1pPr marL="0" indent="0" algn="l">
              <a:buNone/>
              <a:defRPr sz="900"/>
            </a:lvl1pPr>
            <a:lvl2pPr marL="257175" indent="0">
              <a:buNone/>
              <a:defRPr sz="800"/>
            </a:lvl2pPr>
            <a:lvl3pPr marL="514350" indent="0">
              <a:buNone/>
              <a:defRPr sz="700"/>
            </a:lvl3pPr>
            <a:lvl4pPr marL="771525" indent="0">
              <a:buNone/>
              <a:defRPr sz="600"/>
            </a:lvl4pPr>
            <a:lvl5pPr marL="1028700" indent="0">
              <a:buNone/>
              <a:defRPr sz="600"/>
            </a:lvl5pPr>
            <a:lvl6pPr marL="1285875" indent="0">
              <a:buNone/>
              <a:defRPr sz="600"/>
            </a:lvl6pPr>
            <a:lvl7pPr marL="1543050" indent="0">
              <a:buNone/>
              <a:defRPr sz="600"/>
            </a:lvl7pPr>
            <a:lvl8pPr marL="1800225" indent="0">
              <a:buNone/>
              <a:defRPr sz="600"/>
            </a:lvl8pPr>
            <a:lvl9pPr marL="2057400" indent="0">
              <a:buNone/>
              <a:defRPr sz="6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3D1B75B3-93FF-4C72-84B2-90FB37BF320E}" type="datetime1">
              <a:rPr lang="zh-CN" altLang="en-US" smtClean="0"/>
              <a:t>2021/3/6</a:t>
            </a:fld>
            <a:endParaRPr lang="zh-CN" altLang="en-US"/>
          </a:p>
        </p:txBody>
      </p:sp>
      <p:sp>
        <p:nvSpPr>
          <p:cNvPr id="6" name="Footer Placeholder 5"/>
          <p:cNvSpPr>
            <a:spLocks noGrp="1"/>
          </p:cNvSpPr>
          <p:nvPr>
            <p:ph type="ftr" sz="quarter" idx="11"/>
          </p:nvPr>
        </p:nvSpPr>
        <p:spPr/>
        <p:txBody>
          <a:bodyPr/>
          <a:lstStyle/>
          <a:p>
            <a:r>
              <a:rPr lang="zh-CN" altLang="en-US"/>
              <a:t>武汉科技大学  计算机科学与技术学院</a:t>
            </a:r>
          </a:p>
        </p:txBody>
      </p:sp>
      <p:sp>
        <p:nvSpPr>
          <p:cNvPr id="7" name="Slide Number Placeholder 6"/>
          <p:cNvSpPr>
            <a:spLocks noGrp="1"/>
          </p:cNvSpPr>
          <p:nvPr>
            <p:ph type="sldNum" sz="quarter" idx="12"/>
          </p:nvPr>
        </p:nvSpPr>
        <p:spPr/>
        <p:txBody>
          <a:bodyPr/>
          <a:lstStyle/>
          <a:p>
            <a:fld id="{3CD9A4B0-ECB3-4F7C-BBBC-8C974513906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标题和描述">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title"/>
          </p:nvPr>
        </p:nvSpPr>
        <p:spPr>
          <a:xfrm>
            <a:off x="514350" y="565154"/>
            <a:ext cx="8115300" cy="2101850"/>
          </a:xfrm>
        </p:spPr>
        <p:txBody>
          <a:bodyPr anchor="ctr"/>
          <a:lstStyle>
            <a:lvl1pPr algn="l">
              <a:defRPr sz="18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768350" y="2736852"/>
            <a:ext cx="7597887" cy="749300"/>
          </a:xfrm>
        </p:spPr>
        <p:txBody>
          <a:bodyPr anchor="ctr"/>
          <a:lstStyle>
            <a:lvl1pPr marL="0" indent="0">
              <a:buNone/>
              <a:defRPr sz="900"/>
            </a:lvl1pPr>
            <a:lvl2pPr marL="257175" indent="0">
              <a:buNone/>
              <a:defRPr sz="800"/>
            </a:lvl2pPr>
            <a:lvl3pPr marL="514350" indent="0">
              <a:buNone/>
              <a:defRPr sz="700"/>
            </a:lvl3pPr>
            <a:lvl4pPr marL="771525" indent="0">
              <a:buNone/>
              <a:defRPr sz="600"/>
            </a:lvl4pPr>
            <a:lvl5pPr marL="1028700" indent="0">
              <a:buNone/>
              <a:defRPr sz="600"/>
            </a:lvl5pPr>
            <a:lvl6pPr marL="1285875" indent="0">
              <a:buNone/>
              <a:defRPr sz="600"/>
            </a:lvl6pPr>
            <a:lvl7pPr marL="1543050" indent="0">
              <a:buNone/>
              <a:defRPr sz="600"/>
            </a:lvl7pPr>
            <a:lvl8pPr marL="1800225" indent="0">
              <a:buNone/>
              <a:defRPr sz="600"/>
            </a:lvl8pPr>
            <a:lvl9pPr marL="2057400" indent="0">
              <a:buNone/>
              <a:defRPr sz="600"/>
            </a:lvl9pPr>
          </a:lstStyle>
          <a:p>
            <a:pPr lvl="0"/>
            <a:r>
              <a:rPr lang="zh-CN" altLang="en-US"/>
              <a:t>单击此处编辑母版文本样式</a:t>
            </a:r>
          </a:p>
        </p:txBody>
      </p:sp>
      <p:sp>
        <p:nvSpPr>
          <p:cNvPr id="5" name="Date Placeholder 4"/>
          <p:cNvSpPr>
            <a:spLocks noGrp="1"/>
          </p:cNvSpPr>
          <p:nvPr>
            <p:ph type="dt" sz="half" idx="10"/>
          </p:nvPr>
        </p:nvSpPr>
        <p:spPr>
          <a:xfrm>
            <a:off x="5860839" y="285755"/>
            <a:ext cx="2183130" cy="273844"/>
          </a:xfrm>
        </p:spPr>
        <p:txBody>
          <a:bodyPr/>
          <a:lstStyle>
            <a:lvl1pPr algn="r">
              <a:defRPr/>
            </a:lvl1pPr>
          </a:lstStyle>
          <a:p>
            <a:fld id="{7DBDA43A-D806-4C8D-B5F3-F7197A7FFBDD}" type="datetime1">
              <a:rPr lang="zh-CN" altLang="en-US" smtClean="0"/>
              <a:t>2021/3/6</a:t>
            </a:fld>
            <a:endParaRPr lang="zh-CN" altLang="en-US"/>
          </a:p>
        </p:txBody>
      </p:sp>
      <p:sp>
        <p:nvSpPr>
          <p:cNvPr id="6" name="Footer Placeholder 5"/>
          <p:cNvSpPr>
            <a:spLocks noGrp="1"/>
          </p:cNvSpPr>
          <p:nvPr>
            <p:ph type="ftr" sz="quarter" idx="11"/>
          </p:nvPr>
        </p:nvSpPr>
        <p:spPr>
          <a:xfrm>
            <a:off x="514352" y="284961"/>
            <a:ext cx="5243619" cy="273844"/>
          </a:xfrm>
        </p:spPr>
        <p:txBody>
          <a:bodyPr/>
          <a:lstStyle/>
          <a:p>
            <a:r>
              <a:rPr lang="zh-CN" altLang="en-US"/>
              <a:t>武汉科技大学  计算机科学与技术学院</a:t>
            </a:r>
          </a:p>
        </p:txBody>
      </p:sp>
      <p:sp>
        <p:nvSpPr>
          <p:cNvPr id="7" name="Slide Number Placeholder 6"/>
          <p:cNvSpPr>
            <a:spLocks noGrp="1"/>
          </p:cNvSpPr>
          <p:nvPr>
            <p:ph type="sldNum" sz="quarter" idx="12"/>
          </p:nvPr>
        </p:nvSpPr>
        <p:spPr>
          <a:xfrm>
            <a:off x="8146841" y="285755"/>
            <a:ext cx="482811" cy="273844"/>
          </a:xfrm>
        </p:spPr>
        <p:txBody>
          <a:bodyPr/>
          <a:lstStyle/>
          <a:p>
            <a:fld id="{3CD9A4B0-ECB3-4F7C-BBBC-8C974513906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带描述的引言">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title"/>
          </p:nvPr>
        </p:nvSpPr>
        <p:spPr>
          <a:xfrm>
            <a:off x="768351" y="565151"/>
            <a:ext cx="7613650" cy="1953371"/>
          </a:xfrm>
        </p:spPr>
        <p:txBody>
          <a:bodyPr anchor="ctr"/>
          <a:lstStyle>
            <a:lvl1pPr algn="l">
              <a:defRPr sz="18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977899" y="2524171"/>
            <a:ext cx="7194552" cy="333332"/>
          </a:xfrm>
        </p:spPr>
        <p:txBody>
          <a:bodyPr anchor="t">
            <a:normAutofit/>
          </a:bodyPr>
          <a:lstStyle>
            <a:lvl1pPr marL="0" indent="0">
              <a:buNone/>
              <a:defRPr sz="800"/>
            </a:lvl1pPr>
            <a:lvl2pPr marL="257175" indent="0">
              <a:buNone/>
              <a:defRPr sz="800"/>
            </a:lvl2pPr>
            <a:lvl3pPr marL="514350" indent="0">
              <a:buNone/>
              <a:defRPr sz="700"/>
            </a:lvl3pPr>
            <a:lvl4pPr marL="771525" indent="0">
              <a:buNone/>
              <a:defRPr sz="600"/>
            </a:lvl4pPr>
            <a:lvl5pPr marL="1028700" indent="0">
              <a:buNone/>
              <a:defRPr sz="600"/>
            </a:lvl5pPr>
            <a:lvl6pPr marL="1285875" indent="0">
              <a:buNone/>
              <a:defRPr sz="600"/>
            </a:lvl6pPr>
            <a:lvl7pPr marL="1543050" indent="0">
              <a:buNone/>
              <a:defRPr sz="600"/>
            </a:lvl7pPr>
            <a:lvl8pPr marL="1800225" indent="0">
              <a:buNone/>
              <a:defRPr sz="600"/>
            </a:lvl8pPr>
            <a:lvl9pPr marL="2057400" indent="0">
              <a:buNone/>
              <a:defRPr sz="600"/>
            </a:lvl9pPr>
          </a:lstStyle>
          <a:p>
            <a:pPr lvl="0"/>
            <a:r>
              <a:rPr lang="zh-CN" altLang="en-US"/>
              <a:t>单击此处编辑母版文本样式</a:t>
            </a:r>
          </a:p>
        </p:txBody>
      </p:sp>
      <p:sp>
        <p:nvSpPr>
          <p:cNvPr id="4" name="Text Placeholder 3"/>
          <p:cNvSpPr>
            <a:spLocks noGrp="1"/>
          </p:cNvSpPr>
          <p:nvPr>
            <p:ph type="body" sz="half" idx="2"/>
          </p:nvPr>
        </p:nvSpPr>
        <p:spPr>
          <a:xfrm>
            <a:off x="768351" y="2969902"/>
            <a:ext cx="7613650" cy="509903"/>
          </a:xfrm>
        </p:spPr>
        <p:txBody>
          <a:bodyPr anchor="ctr">
            <a:normAutofit/>
          </a:bodyPr>
          <a:lstStyle>
            <a:lvl1pPr marL="0" indent="0">
              <a:buNone/>
              <a:defRPr sz="900"/>
            </a:lvl1pPr>
            <a:lvl2pPr marL="257175" indent="0">
              <a:buNone/>
              <a:defRPr sz="800"/>
            </a:lvl2pPr>
            <a:lvl3pPr marL="514350" indent="0">
              <a:buNone/>
              <a:defRPr sz="700"/>
            </a:lvl3pPr>
            <a:lvl4pPr marL="771525" indent="0">
              <a:buNone/>
              <a:defRPr sz="600"/>
            </a:lvl4pPr>
            <a:lvl5pPr marL="1028700" indent="0">
              <a:buNone/>
              <a:defRPr sz="600"/>
            </a:lvl5pPr>
            <a:lvl6pPr marL="1285875" indent="0">
              <a:buNone/>
              <a:defRPr sz="600"/>
            </a:lvl6pPr>
            <a:lvl7pPr marL="1543050" indent="0">
              <a:buNone/>
              <a:defRPr sz="600"/>
            </a:lvl7pPr>
            <a:lvl8pPr marL="1800225" indent="0">
              <a:buNone/>
              <a:defRPr sz="600"/>
            </a:lvl8pPr>
            <a:lvl9pPr marL="2057400" indent="0">
              <a:buNone/>
              <a:defRPr sz="600"/>
            </a:lvl9pPr>
          </a:lstStyle>
          <a:p>
            <a:pPr lvl="0"/>
            <a:r>
              <a:rPr lang="zh-CN" altLang="en-US"/>
              <a:t>单击此处编辑母版文本样式</a:t>
            </a:r>
          </a:p>
        </p:txBody>
      </p:sp>
      <p:sp>
        <p:nvSpPr>
          <p:cNvPr id="5" name="Date Placeholder 4"/>
          <p:cNvSpPr>
            <a:spLocks noGrp="1"/>
          </p:cNvSpPr>
          <p:nvPr>
            <p:ph type="dt" sz="half" idx="10"/>
          </p:nvPr>
        </p:nvSpPr>
        <p:spPr>
          <a:xfrm>
            <a:off x="5860839" y="285755"/>
            <a:ext cx="2183130" cy="273844"/>
          </a:xfrm>
        </p:spPr>
        <p:txBody>
          <a:bodyPr/>
          <a:lstStyle>
            <a:lvl1pPr algn="r">
              <a:defRPr/>
            </a:lvl1pPr>
          </a:lstStyle>
          <a:p>
            <a:fld id="{5F07906D-D21A-4537-8AD4-358BB4244168}" type="datetime1">
              <a:rPr lang="zh-CN" altLang="en-US" smtClean="0"/>
              <a:t>2021/3/6</a:t>
            </a:fld>
            <a:endParaRPr lang="zh-CN" altLang="en-US"/>
          </a:p>
        </p:txBody>
      </p:sp>
      <p:sp>
        <p:nvSpPr>
          <p:cNvPr id="6" name="Footer Placeholder 5"/>
          <p:cNvSpPr>
            <a:spLocks noGrp="1"/>
          </p:cNvSpPr>
          <p:nvPr>
            <p:ph type="ftr" sz="quarter" idx="11"/>
          </p:nvPr>
        </p:nvSpPr>
        <p:spPr>
          <a:xfrm>
            <a:off x="514352" y="284961"/>
            <a:ext cx="5243619" cy="273844"/>
          </a:xfrm>
        </p:spPr>
        <p:txBody>
          <a:bodyPr/>
          <a:lstStyle/>
          <a:p>
            <a:r>
              <a:rPr lang="zh-CN" altLang="en-US"/>
              <a:t>武汉科技大学  计算机科学与技术学院</a:t>
            </a:r>
          </a:p>
        </p:txBody>
      </p:sp>
      <p:sp>
        <p:nvSpPr>
          <p:cNvPr id="7" name="Slide Number Placeholder 6"/>
          <p:cNvSpPr>
            <a:spLocks noGrp="1"/>
          </p:cNvSpPr>
          <p:nvPr>
            <p:ph type="sldNum" sz="quarter" idx="12"/>
          </p:nvPr>
        </p:nvSpPr>
        <p:spPr>
          <a:xfrm>
            <a:off x="8146841" y="285755"/>
            <a:ext cx="482811" cy="273844"/>
          </a:xfrm>
        </p:spPr>
        <p:txBody>
          <a:bodyPr/>
          <a:lstStyle/>
          <a:p>
            <a:fld id="{3CD9A4B0-ECB3-4F7C-BBBC-8C974513906B}" type="slidenum">
              <a:rPr lang="zh-CN" altLang="en-US" smtClean="0"/>
              <a:t>‹#›</a:t>
            </a:fld>
            <a:endParaRPr lang="zh-CN" altLang="en-US"/>
          </a:p>
        </p:txBody>
      </p:sp>
      <p:sp>
        <p:nvSpPr>
          <p:cNvPr id="9" name="TextBox 8"/>
          <p:cNvSpPr txBox="1"/>
          <p:nvPr/>
        </p:nvSpPr>
        <p:spPr>
          <a:xfrm>
            <a:off x="357188" y="700088"/>
            <a:ext cx="457200" cy="438582"/>
          </a:xfrm>
          <a:prstGeom prst="rect">
            <a:avLst/>
          </a:prstGeom>
        </p:spPr>
        <p:txBody>
          <a:bodyPr vert="horz" lIns="51435" tIns="25718" rIns="51435" bIns="2571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4500" dirty="0">
                <a:solidFill>
                  <a:schemeClr val="tx1"/>
                </a:solidFill>
                <a:effectLst/>
              </a:rPr>
              <a:t>“</a:t>
            </a:r>
          </a:p>
        </p:txBody>
      </p:sp>
      <p:sp>
        <p:nvSpPr>
          <p:cNvPr id="10" name="TextBox 9"/>
          <p:cNvSpPr txBox="1"/>
          <p:nvPr/>
        </p:nvSpPr>
        <p:spPr>
          <a:xfrm>
            <a:off x="8238173" y="2025968"/>
            <a:ext cx="457200" cy="438582"/>
          </a:xfrm>
          <a:prstGeom prst="rect">
            <a:avLst/>
          </a:prstGeom>
        </p:spPr>
        <p:txBody>
          <a:bodyPr vert="horz" lIns="51435" tIns="25718" rIns="51435" bIns="2571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45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片">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title"/>
          </p:nvPr>
        </p:nvSpPr>
        <p:spPr>
          <a:xfrm>
            <a:off x="768373" y="843531"/>
            <a:ext cx="7609640" cy="1883876"/>
          </a:xfrm>
        </p:spPr>
        <p:txBody>
          <a:bodyPr anchor="b"/>
          <a:lstStyle>
            <a:lvl1pPr algn="l">
              <a:defRPr sz="18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768353" y="2736241"/>
            <a:ext cx="7608491" cy="749914"/>
          </a:xfrm>
        </p:spPr>
        <p:txBody>
          <a:bodyPr anchor="t"/>
          <a:lstStyle>
            <a:lvl1pPr marL="0" indent="0">
              <a:buNone/>
              <a:defRPr sz="900"/>
            </a:lvl1pPr>
            <a:lvl2pPr marL="257175" indent="0">
              <a:buNone/>
              <a:defRPr sz="800"/>
            </a:lvl2pPr>
            <a:lvl3pPr marL="514350" indent="0">
              <a:buNone/>
              <a:defRPr sz="700"/>
            </a:lvl3pPr>
            <a:lvl4pPr marL="771525" indent="0">
              <a:buNone/>
              <a:defRPr sz="600"/>
            </a:lvl4pPr>
            <a:lvl5pPr marL="1028700" indent="0">
              <a:buNone/>
              <a:defRPr sz="600"/>
            </a:lvl5pPr>
            <a:lvl6pPr marL="1285875" indent="0">
              <a:buNone/>
              <a:defRPr sz="600"/>
            </a:lvl6pPr>
            <a:lvl7pPr marL="1543050" indent="0">
              <a:buNone/>
              <a:defRPr sz="600"/>
            </a:lvl7pPr>
            <a:lvl8pPr marL="1800225" indent="0">
              <a:buNone/>
              <a:defRPr sz="600"/>
            </a:lvl8pPr>
            <a:lvl9pPr marL="2057400" indent="0">
              <a:buNone/>
              <a:defRPr sz="600"/>
            </a:lvl9pPr>
          </a:lstStyle>
          <a:p>
            <a:pPr lvl="0"/>
            <a:r>
              <a:rPr lang="zh-CN" altLang="en-US"/>
              <a:t>单击此处编辑母版文本样式</a:t>
            </a:r>
          </a:p>
        </p:txBody>
      </p:sp>
      <p:sp>
        <p:nvSpPr>
          <p:cNvPr id="5" name="Date Placeholder 4"/>
          <p:cNvSpPr>
            <a:spLocks noGrp="1"/>
          </p:cNvSpPr>
          <p:nvPr>
            <p:ph type="dt" sz="half" idx="10"/>
          </p:nvPr>
        </p:nvSpPr>
        <p:spPr>
          <a:xfrm>
            <a:off x="5860839" y="284167"/>
            <a:ext cx="2183130" cy="273844"/>
          </a:xfrm>
        </p:spPr>
        <p:txBody>
          <a:bodyPr/>
          <a:lstStyle>
            <a:lvl1pPr algn="r">
              <a:defRPr/>
            </a:lvl1pPr>
          </a:lstStyle>
          <a:p>
            <a:fld id="{5DD5D347-D5B2-4A4A-976E-3DB9F9CF6F44}" type="datetime1">
              <a:rPr lang="zh-CN" altLang="en-US" smtClean="0"/>
              <a:t>2021/3/6</a:t>
            </a:fld>
            <a:endParaRPr lang="zh-CN" altLang="en-US"/>
          </a:p>
        </p:txBody>
      </p:sp>
      <p:sp>
        <p:nvSpPr>
          <p:cNvPr id="6" name="Footer Placeholder 5"/>
          <p:cNvSpPr>
            <a:spLocks noGrp="1"/>
          </p:cNvSpPr>
          <p:nvPr>
            <p:ph type="ftr" sz="quarter" idx="11"/>
          </p:nvPr>
        </p:nvSpPr>
        <p:spPr>
          <a:xfrm>
            <a:off x="514352" y="284167"/>
            <a:ext cx="5243619" cy="273844"/>
          </a:xfrm>
        </p:spPr>
        <p:txBody>
          <a:bodyPr/>
          <a:lstStyle/>
          <a:p>
            <a:r>
              <a:rPr lang="zh-CN" altLang="en-US"/>
              <a:t>武汉科技大学  计算机科学与技术学院</a:t>
            </a:r>
          </a:p>
        </p:txBody>
      </p:sp>
      <p:sp>
        <p:nvSpPr>
          <p:cNvPr id="7" name="Slide Number Placeholder 6"/>
          <p:cNvSpPr>
            <a:spLocks noGrp="1"/>
          </p:cNvSpPr>
          <p:nvPr>
            <p:ph type="sldNum" sz="quarter" idx="12"/>
          </p:nvPr>
        </p:nvSpPr>
        <p:spPr>
          <a:xfrm>
            <a:off x="8146841" y="285755"/>
            <a:ext cx="482811" cy="273844"/>
          </a:xfrm>
        </p:spPr>
        <p:txBody>
          <a:bodyPr/>
          <a:lstStyle/>
          <a:p>
            <a:fld id="{3CD9A4B0-ECB3-4F7C-BBBC-8C974513906B}"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2171704" y="571504"/>
            <a:ext cx="6457949" cy="977900"/>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514350" y="1651560"/>
            <a:ext cx="2592324" cy="462990"/>
          </a:xfrm>
        </p:spPr>
        <p:txBody>
          <a:bodyPr anchor="b">
            <a:noAutofit/>
          </a:bodyPr>
          <a:lstStyle>
            <a:lvl1pPr marL="0" indent="0">
              <a:buNone/>
              <a:defRPr sz="1400" b="0">
                <a:solidFill>
                  <a:schemeClr val="tx1"/>
                </a:solidFill>
              </a:defRPr>
            </a:lvl1pPr>
            <a:lvl2pPr marL="257175" indent="0">
              <a:buNone/>
              <a:defRPr sz="1100" b="1"/>
            </a:lvl2pPr>
            <a:lvl3pPr marL="514350" indent="0">
              <a:buNone/>
              <a:defRPr sz="1000"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a:t>单击此处编辑母版文本样式</a:t>
            </a:r>
          </a:p>
        </p:txBody>
      </p:sp>
      <p:sp>
        <p:nvSpPr>
          <p:cNvPr id="8" name="Text Placeholder 3"/>
          <p:cNvSpPr>
            <a:spLocks noGrp="1"/>
          </p:cNvSpPr>
          <p:nvPr>
            <p:ph type="body" sz="half" idx="15"/>
          </p:nvPr>
        </p:nvSpPr>
        <p:spPr>
          <a:xfrm>
            <a:off x="514349" y="2178424"/>
            <a:ext cx="2592324" cy="2485599"/>
          </a:xfrm>
        </p:spPr>
        <p:txBody>
          <a:bodyPr anchor="t">
            <a:normAutofit/>
          </a:bodyPr>
          <a:lstStyle>
            <a:lvl1pPr marL="0" indent="0">
              <a:buNone/>
              <a:defRPr sz="800"/>
            </a:lvl1pPr>
            <a:lvl2pPr marL="257175" indent="0">
              <a:buNone/>
              <a:defRPr sz="700"/>
            </a:lvl2pPr>
            <a:lvl3pPr marL="514350" indent="0">
              <a:buNone/>
              <a:defRPr sz="600"/>
            </a:lvl3pPr>
            <a:lvl4pPr marL="771525" indent="0">
              <a:buNone/>
              <a:defRPr sz="500"/>
            </a:lvl4pPr>
            <a:lvl5pPr marL="1028700" indent="0">
              <a:buNone/>
              <a:defRPr sz="500"/>
            </a:lvl5pPr>
            <a:lvl6pPr marL="1285875" indent="0">
              <a:buNone/>
              <a:defRPr sz="500"/>
            </a:lvl6pPr>
            <a:lvl7pPr marL="1543050" indent="0">
              <a:buNone/>
              <a:defRPr sz="500"/>
            </a:lvl7pPr>
            <a:lvl8pPr marL="1800225" indent="0">
              <a:buNone/>
              <a:defRPr sz="500"/>
            </a:lvl8pPr>
            <a:lvl9pPr marL="2057400" indent="0">
              <a:buNone/>
              <a:defRPr sz="500"/>
            </a:lvl9pPr>
          </a:lstStyle>
          <a:p>
            <a:pPr lvl="0"/>
            <a:r>
              <a:rPr lang="zh-CN" altLang="en-US"/>
              <a:t>单击此处编辑母版文本样式</a:t>
            </a:r>
          </a:p>
        </p:txBody>
      </p:sp>
      <p:sp>
        <p:nvSpPr>
          <p:cNvPr id="9" name="Text Placeholder 4"/>
          <p:cNvSpPr>
            <a:spLocks noGrp="1"/>
          </p:cNvSpPr>
          <p:nvPr>
            <p:ph type="body" sz="quarter" idx="3"/>
          </p:nvPr>
        </p:nvSpPr>
        <p:spPr>
          <a:xfrm>
            <a:off x="3276600" y="1650999"/>
            <a:ext cx="2592324" cy="469901"/>
          </a:xfrm>
        </p:spPr>
        <p:txBody>
          <a:bodyPr anchor="b">
            <a:noAutofit/>
          </a:bodyPr>
          <a:lstStyle>
            <a:lvl1pPr marL="0" indent="0">
              <a:buNone/>
              <a:defRPr sz="1400" b="0">
                <a:solidFill>
                  <a:schemeClr val="tx1"/>
                </a:solidFill>
              </a:defRPr>
            </a:lvl1pPr>
            <a:lvl2pPr marL="257175" indent="0">
              <a:buNone/>
              <a:defRPr sz="1100" b="1"/>
            </a:lvl2pPr>
            <a:lvl3pPr marL="514350" indent="0">
              <a:buNone/>
              <a:defRPr sz="1000"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a:t>单击此处编辑母版文本样式</a:t>
            </a:r>
          </a:p>
        </p:txBody>
      </p:sp>
      <p:sp>
        <p:nvSpPr>
          <p:cNvPr id="10" name="Text Placeholder 3"/>
          <p:cNvSpPr>
            <a:spLocks noGrp="1"/>
          </p:cNvSpPr>
          <p:nvPr>
            <p:ph type="body" sz="half" idx="16"/>
          </p:nvPr>
        </p:nvSpPr>
        <p:spPr>
          <a:xfrm>
            <a:off x="3275144" y="2178050"/>
            <a:ext cx="2592324" cy="2485964"/>
          </a:xfrm>
        </p:spPr>
        <p:txBody>
          <a:bodyPr anchor="t">
            <a:normAutofit/>
          </a:bodyPr>
          <a:lstStyle>
            <a:lvl1pPr marL="0" indent="0">
              <a:buNone/>
              <a:defRPr sz="800"/>
            </a:lvl1pPr>
            <a:lvl2pPr marL="257175" indent="0">
              <a:buNone/>
              <a:defRPr sz="700"/>
            </a:lvl2pPr>
            <a:lvl3pPr marL="514350" indent="0">
              <a:buNone/>
              <a:defRPr sz="600"/>
            </a:lvl3pPr>
            <a:lvl4pPr marL="771525" indent="0">
              <a:buNone/>
              <a:defRPr sz="500"/>
            </a:lvl4pPr>
            <a:lvl5pPr marL="1028700" indent="0">
              <a:buNone/>
              <a:defRPr sz="500"/>
            </a:lvl5pPr>
            <a:lvl6pPr marL="1285875" indent="0">
              <a:buNone/>
              <a:defRPr sz="500"/>
            </a:lvl6pPr>
            <a:lvl7pPr marL="1543050" indent="0">
              <a:buNone/>
              <a:defRPr sz="500"/>
            </a:lvl7pPr>
            <a:lvl8pPr marL="1800225" indent="0">
              <a:buNone/>
              <a:defRPr sz="500"/>
            </a:lvl8pPr>
            <a:lvl9pPr marL="2057400" indent="0">
              <a:buNone/>
              <a:defRPr sz="500"/>
            </a:lvl9pPr>
          </a:lstStyle>
          <a:p>
            <a:pPr lvl="0"/>
            <a:r>
              <a:rPr lang="zh-CN" altLang="en-US"/>
              <a:t>单击此处编辑母版文本样式</a:t>
            </a:r>
          </a:p>
        </p:txBody>
      </p:sp>
      <p:sp>
        <p:nvSpPr>
          <p:cNvPr id="11" name="Text Placeholder 4"/>
          <p:cNvSpPr>
            <a:spLocks noGrp="1"/>
          </p:cNvSpPr>
          <p:nvPr>
            <p:ph type="body" sz="quarter" idx="13"/>
          </p:nvPr>
        </p:nvSpPr>
        <p:spPr>
          <a:xfrm>
            <a:off x="6038850" y="1644649"/>
            <a:ext cx="2592324" cy="469901"/>
          </a:xfrm>
        </p:spPr>
        <p:txBody>
          <a:bodyPr anchor="b">
            <a:noAutofit/>
          </a:bodyPr>
          <a:lstStyle>
            <a:lvl1pPr marL="0" indent="0">
              <a:buNone/>
              <a:defRPr sz="1400" b="0">
                <a:solidFill>
                  <a:schemeClr val="tx1"/>
                </a:solidFill>
              </a:defRPr>
            </a:lvl1pPr>
            <a:lvl2pPr marL="257175" indent="0">
              <a:buNone/>
              <a:defRPr sz="1100" b="1"/>
            </a:lvl2pPr>
            <a:lvl3pPr marL="514350" indent="0">
              <a:buNone/>
              <a:defRPr sz="1000"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a:t>单击此处编辑母版文本样式</a:t>
            </a:r>
          </a:p>
        </p:txBody>
      </p:sp>
      <p:sp>
        <p:nvSpPr>
          <p:cNvPr id="12" name="Text Placeholder 3"/>
          <p:cNvSpPr>
            <a:spLocks noGrp="1"/>
          </p:cNvSpPr>
          <p:nvPr>
            <p:ph type="body" sz="half" idx="17"/>
          </p:nvPr>
        </p:nvSpPr>
        <p:spPr>
          <a:xfrm>
            <a:off x="6038851" y="2178424"/>
            <a:ext cx="2592324" cy="2485599"/>
          </a:xfrm>
        </p:spPr>
        <p:txBody>
          <a:bodyPr anchor="t">
            <a:normAutofit/>
          </a:bodyPr>
          <a:lstStyle>
            <a:lvl1pPr marL="0" indent="0">
              <a:buNone/>
              <a:defRPr sz="800"/>
            </a:lvl1pPr>
            <a:lvl2pPr marL="257175" indent="0">
              <a:buNone/>
              <a:defRPr sz="700"/>
            </a:lvl2pPr>
            <a:lvl3pPr marL="514350" indent="0">
              <a:buNone/>
              <a:defRPr sz="600"/>
            </a:lvl3pPr>
            <a:lvl4pPr marL="771525" indent="0">
              <a:buNone/>
              <a:defRPr sz="500"/>
            </a:lvl4pPr>
            <a:lvl5pPr marL="1028700" indent="0">
              <a:buNone/>
              <a:defRPr sz="500"/>
            </a:lvl5pPr>
            <a:lvl6pPr marL="1285875" indent="0">
              <a:buNone/>
              <a:defRPr sz="500"/>
            </a:lvl6pPr>
            <a:lvl7pPr marL="1543050" indent="0">
              <a:buNone/>
              <a:defRPr sz="500"/>
            </a:lvl7pPr>
            <a:lvl8pPr marL="1800225" indent="0">
              <a:buNone/>
              <a:defRPr sz="500"/>
            </a:lvl8pPr>
            <a:lvl9pPr marL="2057400" indent="0">
              <a:buNone/>
              <a:defRPr sz="5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ED91D835-8029-4703-957F-0693ACDD1279}" type="datetime1">
              <a:rPr lang="zh-CN" altLang="en-US" smtClean="0"/>
              <a:t>2021/3/6</a:t>
            </a:fld>
            <a:endParaRPr lang="zh-CN" altLang="en-US"/>
          </a:p>
        </p:txBody>
      </p:sp>
      <p:sp>
        <p:nvSpPr>
          <p:cNvPr id="4" name="Footer Placeholder 3"/>
          <p:cNvSpPr>
            <a:spLocks noGrp="1"/>
          </p:cNvSpPr>
          <p:nvPr>
            <p:ph type="ftr" sz="quarter" idx="11"/>
          </p:nvPr>
        </p:nvSpPr>
        <p:spPr/>
        <p:txBody>
          <a:bodyPr/>
          <a:lstStyle/>
          <a:p>
            <a:r>
              <a:rPr lang="zh-CN" altLang="en-US"/>
              <a:t>武汉科技大学  计算机科学与技术学院</a:t>
            </a:r>
          </a:p>
        </p:txBody>
      </p:sp>
      <p:sp>
        <p:nvSpPr>
          <p:cNvPr id="5" name="Slide Number Placeholder 4"/>
          <p:cNvSpPr>
            <a:spLocks noGrp="1"/>
          </p:cNvSpPr>
          <p:nvPr>
            <p:ph type="sldNum" sz="quarter" idx="12"/>
          </p:nvPr>
        </p:nvSpPr>
        <p:spPr/>
        <p:txBody>
          <a:bodyPr/>
          <a:lstStyle/>
          <a:p>
            <a:fld id="{3CD9A4B0-ECB3-4F7C-BBBC-8C974513906B}"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30" name="Title 1"/>
          <p:cNvSpPr>
            <a:spLocks noGrp="1"/>
          </p:cNvSpPr>
          <p:nvPr>
            <p:ph type="title"/>
          </p:nvPr>
        </p:nvSpPr>
        <p:spPr>
          <a:xfrm>
            <a:off x="2171704" y="571500"/>
            <a:ext cx="6457949" cy="971550"/>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516466" y="3143255"/>
            <a:ext cx="2588687" cy="512074"/>
          </a:xfrm>
        </p:spPr>
        <p:txBody>
          <a:bodyPr anchor="b">
            <a:noAutofit/>
          </a:bodyPr>
          <a:lstStyle>
            <a:lvl1pPr marL="0" indent="0">
              <a:buNone/>
              <a:defRPr sz="1400" b="0">
                <a:solidFill>
                  <a:schemeClr val="tx1"/>
                </a:solidFill>
              </a:defRPr>
            </a:lvl1pPr>
            <a:lvl2pPr marL="257175" indent="0">
              <a:buNone/>
              <a:defRPr sz="1100" b="1"/>
            </a:lvl2pPr>
            <a:lvl3pPr marL="514350" indent="0">
              <a:buNone/>
              <a:defRPr sz="1000"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516466" y="1771650"/>
            <a:ext cx="2588687"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900"/>
            </a:lvl1pPr>
            <a:lvl2pPr marL="257175" indent="0">
              <a:buNone/>
              <a:defRPr sz="900"/>
            </a:lvl2pPr>
            <a:lvl3pPr marL="514350" indent="0">
              <a:buNone/>
              <a:defRPr sz="900"/>
            </a:lvl3pPr>
            <a:lvl4pPr marL="771525" indent="0">
              <a:buNone/>
              <a:defRPr sz="900"/>
            </a:lvl4pPr>
            <a:lvl5pPr marL="1028700" indent="0">
              <a:buNone/>
              <a:defRPr sz="900"/>
            </a:lvl5pPr>
            <a:lvl6pPr marL="1285875" indent="0">
              <a:buNone/>
              <a:defRPr sz="900"/>
            </a:lvl6pPr>
            <a:lvl7pPr marL="1543050" indent="0">
              <a:buNone/>
              <a:defRPr sz="900"/>
            </a:lvl7pPr>
            <a:lvl8pPr marL="1800225" indent="0">
              <a:buNone/>
              <a:defRPr sz="900"/>
            </a:lvl8pPr>
            <a:lvl9pPr marL="2057400" indent="0">
              <a:buNone/>
              <a:defRPr sz="900"/>
            </a:lvl9pPr>
          </a:lstStyle>
          <a:p>
            <a:r>
              <a:rPr lang="zh-CN" altLang="en-US"/>
              <a:t>单击图标添加图片</a:t>
            </a:r>
            <a:endParaRPr lang="en-US" dirty="0"/>
          </a:p>
        </p:txBody>
      </p:sp>
      <p:sp>
        <p:nvSpPr>
          <p:cNvPr id="21" name="Text Placeholder 3"/>
          <p:cNvSpPr>
            <a:spLocks noGrp="1"/>
          </p:cNvSpPr>
          <p:nvPr>
            <p:ph type="body" sz="half" idx="18"/>
          </p:nvPr>
        </p:nvSpPr>
        <p:spPr>
          <a:xfrm>
            <a:off x="516466" y="3655328"/>
            <a:ext cx="2588687" cy="1008691"/>
          </a:xfrm>
        </p:spPr>
        <p:txBody>
          <a:bodyPr anchor="t">
            <a:normAutofit/>
          </a:bodyPr>
          <a:lstStyle>
            <a:lvl1pPr marL="0" indent="0">
              <a:buNone/>
              <a:defRPr sz="800"/>
            </a:lvl1pPr>
            <a:lvl2pPr marL="257175" indent="0">
              <a:buNone/>
              <a:defRPr sz="700"/>
            </a:lvl2pPr>
            <a:lvl3pPr marL="514350" indent="0">
              <a:buNone/>
              <a:defRPr sz="600"/>
            </a:lvl3pPr>
            <a:lvl4pPr marL="771525" indent="0">
              <a:buNone/>
              <a:defRPr sz="500"/>
            </a:lvl4pPr>
            <a:lvl5pPr marL="1028700" indent="0">
              <a:buNone/>
              <a:defRPr sz="500"/>
            </a:lvl5pPr>
            <a:lvl6pPr marL="1285875" indent="0">
              <a:buNone/>
              <a:defRPr sz="500"/>
            </a:lvl6pPr>
            <a:lvl7pPr marL="1543050" indent="0">
              <a:buNone/>
              <a:defRPr sz="500"/>
            </a:lvl7pPr>
            <a:lvl8pPr marL="1800225" indent="0">
              <a:buNone/>
              <a:defRPr sz="500"/>
            </a:lvl8pPr>
            <a:lvl9pPr marL="2057400" indent="0">
              <a:buNone/>
              <a:defRPr sz="500"/>
            </a:lvl9pPr>
          </a:lstStyle>
          <a:p>
            <a:pPr lvl="0"/>
            <a:r>
              <a:rPr lang="zh-CN" altLang="en-US"/>
              <a:t>单击此处编辑母版文本样式</a:t>
            </a:r>
          </a:p>
        </p:txBody>
      </p:sp>
      <p:sp>
        <p:nvSpPr>
          <p:cNvPr id="22" name="Text Placeholder 4"/>
          <p:cNvSpPr>
            <a:spLocks noGrp="1"/>
          </p:cNvSpPr>
          <p:nvPr>
            <p:ph type="body" sz="quarter" idx="3"/>
          </p:nvPr>
        </p:nvSpPr>
        <p:spPr>
          <a:xfrm>
            <a:off x="3280701" y="3143255"/>
            <a:ext cx="2586701" cy="512074"/>
          </a:xfrm>
        </p:spPr>
        <p:txBody>
          <a:bodyPr anchor="b">
            <a:noAutofit/>
          </a:bodyPr>
          <a:lstStyle>
            <a:lvl1pPr marL="0" indent="0">
              <a:buNone/>
              <a:defRPr sz="1400" b="0">
                <a:solidFill>
                  <a:schemeClr val="tx1"/>
                </a:solidFill>
              </a:defRPr>
            </a:lvl1pPr>
            <a:lvl2pPr marL="257175" indent="0">
              <a:buNone/>
              <a:defRPr sz="1100" b="1"/>
            </a:lvl2pPr>
            <a:lvl3pPr marL="514350" indent="0">
              <a:buNone/>
              <a:defRPr sz="1000"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3280697" y="1771650"/>
            <a:ext cx="2586702"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900"/>
            </a:lvl1pPr>
            <a:lvl2pPr marL="257175" indent="0">
              <a:buNone/>
              <a:defRPr sz="900"/>
            </a:lvl2pPr>
            <a:lvl3pPr marL="514350" indent="0">
              <a:buNone/>
              <a:defRPr sz="900"/>
            </a:lvl3pPr>
            <a:lvl4pPr marL="771525" indent="0">
              <a:buNone/>
              <a:defRPr sz="900"/>
            </a:lvl4pPr>
            <a:lvl5pPr marL="1028700" indent="0">
              <a:buNone/>
              <a:defRPr sz="900"/>
            </a:lvl5pPr>
            <a:lvl6pPr marL="1285875" indent="0">
              <a:buNone/>
              <a:defRPr sz="900"/>
            </a:lvl6pPr>
            <a:lvl7pPr marL="1543050" indent="0">
              <a:buNone/>
              <a:defRPr sz="900"/>
            </a:lvl7pPr>
            <a:lvl8pPr marL="1800225" indent="0">
              <a:buNone/>
              <a:defRPr sz="900"/>
            </a:lvl8pPr>
            <a:lvl9pPr marL="2057400" indent="0">
              <a:buNone/>
              <a:defRPr sz="900"/>
            </a:lvl9pPr>
          </a:lstStyle>
          <a:p>
            <a:r>
              <a:rPr lang="zh-CN" altLang="en-US"/>
              <a:t>单击图标添加图片</a:t>
            </a:r>
            <a:endParaRPr lang="en-US" dirty="0"/>
          </a:p>
        </p:txBody>
      </p:sp>
      <p:sp>
        <p:nvSpPr>
          <p:cNvPr id="24" name="Text Placeholder 3"/>
          <p:cNvSpPr>
            <a:spLocks noGrp="1"/>
          </p:cNvSpPr>
          <p:nvPr>
            <p:ph type="body" sz="half" idx="19"/>
          </p:nvPr>
        </p:nvSpPr>
        <p:spPr>
          <a:xfrm>
            <a:off x="3280702" y="3655327"/>
            <a:ext cx="2586701" cy="1008691"/>
          </a:xfrm>
        </p:spPr>
        <p:txBody>
          <a:bodyPr anchor="t">
            <a:normAutofit/>
          </a:bodyPr>
          <a:lstStyle>
            <a:lvl1pPr marL="0" indent="0">
              <a:buNone/>
              <a:defRPr sz="800"/>
            </a:lvl1pPr>
            <a:lvl2pPr marL="257175" indent="0">
              <a:buNone/>
              <a:defRPr sz="700"/>
            </a:lvl2pPr>
            <a:lvl3pPr marL="514350" indent="0">
              <a:buNone/>
              <a:defRPr sz="600"/>
            </a:lvl3pPr>
            <a:lvl4pPr marL="771525" indent="0">
              <a:buNone/>
              <a:defRPr sz="500"/>
            </a:lvl4pPr>
            <a:lvl5pPr marL="1028700" indent="0">
              <a:buNone/>
              <a:defRPr sz="500"/>
            </a:lvl5pPr>
            <a:lvl6pPr marL="1285875" indent="0">
              <a:buNone/>
              <a:defRPr sz="500"/>
            </a:lvl6pPr>
            <a:lvl7pPr marL="1543050" indent="0">
              <a:buNone/>
              <a:defRPr sz="500"/>
            </a:lvl7pPr>
            <a:lvl8pPr marL="1800225" indent="0">
              <a:buNone/>
              <a:defRPr sz="500"/>
            </a:lvl8pPr>
            <a:lvl9pPr marL="2057400" indent="0">
              <a:buNone/>
              <a:defRPr sz="500"/>
            </a:lvl9pPr>
          </a:lstStyle>
          <a:p>
            <a:pPr lvl="0"/>
            <a:r>
              <a:rPr lang="zh-CN" altLang="en-US"/>
              <a:t>单击此处编辑母版文本样式</a:t>
            </a:r>
          </a:p>
        </p:txBody>
      </p:sp>
      <p:sp>
        <p:nvSpPr>
          <p:cNvPr id="25" name="Text Placeholder 4"/>
          <p:cNvSpPr>
            <a:spLocks noGrp="1"/>
          </p:cNvSpPr>
          <p:nvPr>
            <p:ph type="body" sz="quarter" idx="13"/>
          </p:nvPr>
        </p:nvSpPr>
        <p:spPr>
          <a:xfrm>
            <a:off x="6037299" y="3143255"/>
            <a:ext cx="2592352" cy="512074"/>
          </a:xfrm>
        </p:spPr>
        <p:txBody>
          <a:bodyPr anchor="b">
            <a:noAutofit/>
          </a:bodyPr>
          <a:lstStyle>
            <a:lvl1pPr marL="0" indent="0">
              <a:buNone/>
              <a:defRPr sz="1400" b="0">
                <a:solidFill>
                  <a:schemeClr val="tx1"/>
                </a:solidFill>
              </a:defRPr>
            </a:lvl1pPr>
            <a:lvl2pPr marL="257175" indent="0">
              <a:buNone/>
              <a:defRPr sz="1100" b="1"/>
            </a:lvl2pPr>
            <a:lvl3pPr marL="514350" indent="0">
              <a:buNone/>
              <a:defRPr sz="1000"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6037394" y="1771650"/>
            <a:ext cx="2585909"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900"/>
            </a:lvl1pPr>
            <a:lvl2pPr marL="257175" indent="0">
              <a:buNone/>
              <a:defRPr sz="900"/>
            </a:lvl2pPr>
            <a:lvl3pPr marL="514350" indent="0">
              <a:buNone/>
              <a:defRPr sz="900"/>
            </a:lvl3pPr>
            <a:lvl4pPr marL="771525" indent="0">
              <a:buNone/>
              <a:defRPr sz="900"/>
            </a:lvl4pPr>
            <a:lvl5pPr marL="1028700" indent="0">
              <a:buNone/>
              <a:defRPr sz="900"/>
            </a:lvl5pPr>
            <a:lvl6pPr marL="1285875" indent="0">
              <a:buNone/>
              <a:defRPr sz="900"/>
            </a:lvl6pPr>
            <a:lvl7pPr marL="1543050" indent="0">
              <a:buNone/>
              <a:defRPr sz="900"/>
            </a:lvl7pPr>
            <a:lvl8pPr marL="1800225" indent="0">
              <a:buNone/>
              <a:defRPr sz="900"/>
            </a:lvl8pPr>
            <a:lvl9pPr marL="2057400" indent="0">
              <a:buNone/>
              <a:defRPr sz="900"/>
            </a:lvl9pPr>
          </a:lstStyle>
          <a:p>
            <a:r>
              <a:rPr lang="zh-CN" altLang="en-US"/>
              <a:t>单击图标添加图片</a:t>
            </a:r>
            <a:endParaRPr lang="en-US" dirty="0"/>
          </a:p>
        </p:txBody>
      </p:sp>
      <p:sp>
        <p:nvSpPr>
          <p:cNvPr id="27" name="Text Placeholder 3"/>
          <p:cNvSpPr>
            <a:spLocks noGrp="1"/>
          </p:cNvSpPr>
          <p:nvPr>
            <p:ph type="body" sz="half" idx="20"/>
          </p:nvPr>
        </p:nvSpPr>
        <p:spPr>
          <a:xfrm>
            <a:off x="6037299" y="3655326"/>
            <a:ext cx="2589334" cy="1008691"/>
          </a:xfrm>
        </p:spPr>
        <p:txBody>
          <a:bodyPr anchor="t">
            <a:normAutofit/>
          </a:bodyPr>
          <a:lstStyle>
            <a:lvl1pPr marL="0" indent="0">
              <a:buNone/>
              <a:defRPr sz="800"/>
            </a:lvl1pPr>
            <a:lvl2pPr marL="257175" indent="0">
              <a:buNone/>
              <a:defRPr sz="700"/>
            </a:lvl2pPr>
            <a:lvl3pPr marL="514350" indent="0">
              <a:buNone/>
              <a:defRPr sz="600"/>
            </a:lvl3pPr>
            <a:lvl4pPr marL="771525" indent="0">
              <a:buNone/>
              <a:defRPr sz="500"/>
            </a:lvl4pPr>
            <a:lvl5pPr marL="1028700" indent="0">
              <a:buNone/>
              <a:defRPr sz="500"/>
            </a:lvl5pPr>
            <a:lvl6pPr marL="1285875" indent="0">
              <a:buNone/>
              <a:defRPr sz="500"/>
            </a:lvl6pPr>
            <a:lvl7pPr marL="1543050" indent="0">
              <a:buNone/>
              <a:defRPr sz="500"/>
            </a:lvl7pPr>
            <a:lvl8pPr marL="1800225" indent="0">
              <a:buNone/>
              <a:defRPr sz="500"/>
            </a:lvl8pPr>
            <a:lvl9pPr marL="2057400" indent="0">
              <a:buNone/>
              <a:defRPr sz="5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B8713C58-D244-4217-B4DA-97AC329B0039}" type="datetime1">
              <a:rPr lang="zh-CN" altLang="en-US" smtClean="0"/>
              <a:t>2021/3/6</a:t>
            </a:fld>
            <a:endParaRPr lang="zh-CN" altLang="en-US"/>
          </a:p>
        </p:txBody>
      </p:sp>
      <p:sp>
        <p:nvSpPr>
          <p:cNvPr id="4" name="Footer Placeholder 3"/>
          <p:cNvSpPr>
            <a:spLocks noGrp="1"/>
          </p:cNvSpPr>
          <p:nvPr>
            <p:ph type="ftr" sz="quarter" idx="11"/>
          </p:nvPr>
        </p:nvSpPr>
        <p:spPr/>
        <p:txBody>
          <a:bodyPr/>
          <a:lstStyle/>
          <a:p>
            <a:r>
              <a:rPr lang="zh-CN" altLang="en-US"/>
              <a:t>武汉科技大学  计算机科学与技术学院</a:t>
            </a:r>
          </a:p>
        </p:txBody>
      </p:sp>
      <p:sp>
        <p:nvSpPr>
          <p:cNvPr id="5" name="Slide Number Placeholder 4"/>
          <p:cNvSpPr>
            <a:spLocks noGrp="1"/>
          </p:cNvSpPr>
          <p:nvPr>
            <p:ph type="sldNum" sz="quarter" idx="12"/>
          </p:nvPr>
        </p:nvSpPr>
        <p:spPr/>
        <p:txBody>
          <a:bodyPr/>
          <a:lstStyle/>
          <a:p>
            <a:fld id="{3CD9A4B0-ECB3-4F7C-BBBC-8C974513906B}"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514350" y="1645924"/>
            <a:ext cx="8115300" cy="301809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54200D9-BAA6-4499-A080-0A701F8F0AD6}" type="datetime1">
              <a:rPr lang="zh-CN" altLang="en-US" smtClean="0"/>
              <a:t>2021/3/6</a:t>
            </a:fld>
            <a:endParaRPr lang="zh-CN" altLang="en-US"/>
          </a:p>
        </p:txBody>
      </p:sp>
      <p:sp>
        <p:nvSpPr>
          <p:cNvPr id="5" name="Footer Placeholder 4"/>
          <p:cNvSpPr>
            <a:spLocks noGrp="1"/>
          </p:cNvSpPr>
          <p:nvPr>
            <p:ph type="ftr" sz="quarter" idx="11"/>
          </p:nvPr>
        </p:nvSpPr>
        <p:spPr/>
        <p:txBody>
          <a:bodyPr/>
          <a:lstStyle/>
          <a:p>
            <a:r>
              <a:rPr lang="zh-CN" altLang="en-US"/>
              <a:t>武汉科技大学  计算机科学与技术学院</a:t>
            </a:r>
          </a:p>
        </p:txBody>
      </p:sp>
      <p:sp>
        <p:nvSpPr>
          <p:cNvPr id="6" name="Slide Number Placeholder 5"/>
          <p:cNvSpPr>
            <a:spLocks noGrp="1"/>
          </p:cNvSpPr>
          <p:nvPr>
            <p:ph type="sldNum" sz="quarter" idx="12"/>
          </p:nvPr>
        </p:nvSpPr>
        <p:spPr/>
        <p:txBody>
          <a:bodyPr/>
          <a:lstStyle/>
          <a:p>
            <a:fld id="{3CD9A4B0-ECB3-4F7C-BBBC-8C974513906B}"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Vertical Title 1"/>
          <p:cNvSpPr>
            <a:spLocks noGrp="1"/>
          </p:cNvSpPr>
          <p:nvPr>
            <p:ph type="title" orient="vert"/>
          </p:nvPr>
        </p:nvSpPr>
        <p:spPr>
          <a:xfrm>
            <a:off x="7086600" y="558804"/>
            <a:ext cx="1543050" cy="2927350"/>
          </a:xfrm>
        </p:spPr>
        <p:txBody>
          <a:bodyPr vert="eaVert"/>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768353" y="558805"/>
            <a:ext cx="6153151" cy="29273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5860839" y="284961"/>
            <a:ext cx="2183130" cy="273844"/>
          </a:xfrm>
        </p:spPr>
        <p:txBody>
          <a:bodyPr/>
          <a:lstStyle>
            <a:lvl1pPr algn="r">
              <a:defRPr/>
            </a:lvl1pPr>
          </a:lstStyle>
          <a:p>
            <a:fld id="{9A16323D-CB56-4636-8E94-11B623576ED5}" type="datetime1">
              <a:rPr lang="zh-CN" altLang="en-US" smtClean="0"/>
              <a:t>2021/3/6</a:t>
            </a:fld>
            <a:endParaRPr lang="zh-CN" altLang="en-US"/>
          </a:p>
        </p:txBody>
      </p:sp>
      <p:sp>
        <p:nvSpPr>
          <p:cNvPr id="5" name="Footer Placeholder 4"/>
          <p:cNvSpPr>
            <a:spLocks noGrp="1"/>
          </p:cNvSpPr>
          <p:nvPr>
            <p:ph type="ftr" sz="quarter" idx="11"/>
          </p:nvPr>
        </p:nvSpPr>
        <p:spPr>
          <a:xfrm>
            <a:off x="514352" y="285755"/>
            <a:ext cx="5243619" cy="273844"/>
          </a:xfrm>
        </p:spPr>
        <p:txBody>
          <a:bodyPr/>
          <a:lstStyle/>
          <a:p>
            <a:r>
              <a:rPr lang="zh-CN" altLang="en-US"/>
              <a:t>武汉科技大学  计算机科学与技术学院</a:t>
            </a:r>
          </a:p>
        </p:txBody>
      </p:sp>
      <p:sp>
        <p:nvSpPr>
          <p:cNvPr id="6" name="Slide Number Placeholder 5"/>
          <p:cNvSpPr>
            <a:spLocks noGrp="1"/>
          </p:cNvSpPr>
          <p:nvPr>
            <p:ph type="sldNum" sz="quarter" idx="12"/>
          </p:nvPr>
        </p:nvSpPr>
        <p:spPr>
          <a:xfrm>
            <a:off x="8146841" y="285755"/>
            <a:ext cx="482811" cy="273844"/>
          </a:xfrm>
        </p:spPr>
        <p:txBody>
          <a:bodyPr/>
          <a:lstStyle/>
          <a:p>
            <a:fld id="{3CD9A4B0-ECB3-4F7C-BBBC-8C974513906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71700" y="434960"/>
            <a:ext cx="6457950" cy="491408"/>
          </a:xfrm>
        </p:spPr>
        <p:txBody>
          <a:bodyPr>
            <a:normAutofit/>
          </a:bodyPr>
          <a:lstStyle>
            <a:lvl1pPr>
              <a:defRPr sz="2700" b="1">
                <a:solidFill>
                  <a:srgbClr val="C00000"/>
                </a:solidFill>
                <a:effectLst>
                  <a:outerShdw blurRad="38100" dist="38100" dir="2700000" algn="tl">
                    <a:srgbClr val="000000">
                      <a:alpha val="43137"/>
                    </a:srgbClr>
                  </a:outerShdw>
                </a:effectLst>
              </a:defRPr>
            </a:lvl1pPr>
          </a:lstStyle>
          <a:p>
            <a:r>
              <a:rPr lang="zh-CN" altLang="en-US" dirty="0"/>
              <a:t>单击此处编辑母版标题样式</a:t>
            </a:r>
            <a:endParaRPr lang="en-US" dirty="0"/>
          </a:p>
        </p:txBody>
      </p:sp>
      <p:sp>
        <p:nvSpPr>
          <p:cNvPr id="3" name="Content Placeholder 2"/>
          <p:cNvSpPr>
            <a:spLocks noGrp="1"/>
          </p:cNvSpPr>
          <p:nvPr>
            <p:ph idx="1"/>
          </p:nvPr>
        </p:nvSpPr>
        <p:spPr>
          <a:xfrm>
            <a:off x="514350" y="921327"/>
            <a:ext cx="8115300" cy="3793872"/>
          </a:xfrm>
        </p:spPr>
        <p:txBody>
          <a:bodyPr/>
          <a:lstStyle>
            <a:lvl1pPr marL="128905" indent="-128905">
              <a:lnSpc>
                <a:spcPct val="120000"/>
              </a:lnSpc>
              <a:spcBef>
                <a:spcPts val="0"/>
              </a:spcBef>
              <a:buClr>
                <a:srgbClr val="7030A0"/>
              </a:buClr>
              <a:buFont typeface="Wingdings" panose="05000000000000000000" pitchFamily="2" charset="2"/>
              <a:buChar char="l"/>
              <a:defRPr sz="2100" b="1">
                <a:solidFill>
                  <a:srgbClr val="002060"/>
                </a:solidFill>
              </a:defRPr>
            </a:lvl1pPr>
            <a:lvl2pPr marL="386080" indent="-128905">
              <a:lnSpc>
                <a:spcPct val="120000"/>
              </a:lnSpc>
              <a:spcBef>
                <a:spcPts val="0"/>
              </a:spcBef>
              <a:buClr>
                <a:srgbClr val="00B050"/>
              </a:buClr>
              <a:buFont typeface="Wingdings" panose="05000000000000000000" pitchFamily="2" charset="2"/>
              <a:buChar char="n"/>
              <a:defRPr sz="1800" b="1">
                <a:solidFill>
                  <a:srgbClr val="0070C0"/>
                </a:solidFill>
              </a:defRPr>
            </a:lvl2pPr>
            <a:lvl3pPr marL="643255" indent="-128905">
              <a:lnSpc>
                <a:spcPct val="120000"/>
              </a:lnSpc>
              <a:spcBef>
                <a:spcPts val="0"/>
              </a:spcBef>
              <a:buClr>
                <a:srgbClr val="FFFF00"/>
              </a:buClr>
              <a:buFont typeface="Wingdings" panose="05000000000000000000" pitchFamily="2" charset="2"/>
              <a:buChar char="u"/>
              <a:defRPr sz="1500" b="1">
                <a:solidFill>
                  <a:srgbClr val="7030A0"/>
                </a:solidFill>
              </a:defRPr>
            </a:lvl3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4" name="Date Placeholder 3"/>
          <p:cNvSpPr>
            <a:spLocks noGrp="1"/>
          </p:cNvSpPr>
          <p:nvPr>
            <p:ph type="dt" sz="half" idx="10"/>
          </p:nvPr>
        </p:nvSpPr>
        <p:spPr/>
        <p:txBody>
          <a:bodyPr/>
          <a:lstStyle/>
          <a:p>
            <a:fld id="{B44F2549-4888-44B3-9ECF-A370877E8804}" type="datetime1">
              <a:rPr lang="zh-CN" altLang="en-US" smtClean="0"/>
              <a:t>2021/3/6</a:t>
            </a:fld>
            <a:endParaRPr lang="zh-CN" altLang="en-US"/>
          </a:p>
        </p:txBody>
      </p:sp>
      <p:sp>
        <p:nvSpPr>
          <p:cNvPr id="5" name="Footer Placeholder 4"/>
          <p:cNvSpPr>
            <a:spLocks noGrp="1"/>
          </p:cNvSpPr>
          <p:nvPr>
            <p:ph type="ftr" sz="quarter" idx="11"/>
          </p:nvPr>
        </p:nvSpPr>
        <p:spPr/>
        <p:txBody>
          <a:bodyPr/>
          <a:lstStyle>
            <a:lvl1pPr marL="0" algn="l" defTabSz="685800" rtl="0" eaLnBrk="1" latinLnBrk="0" hangingPunct="1">
              <a:defRPr kumimoji="0" lang="zh-CN" altLang="en-US" sz="800" kern="1200" smtClean="0">
                <a:solidFill>
                  <a:schemeClr val="bg2">
                    <a:shade val="50000"/>
                  </a:schemeClr>
                </a:solidFill>
                <a:latin typeface="+mn-lt"/>
                <a:ea typeface="+mn-ea"/>
                <a:cs typeface="+mn-cs"/>
              </a:defRPr>
            </a:lvl1pPr>
          </a:lstStyle>
          <a:p>
            <a:r>
              <a:rPr lang="zh-CN" altLang="en-US"/>
              <a:t>武汉科技大学  计算机科学与技术学院</a:t>
            </a:r>
            <a:endParaRPr lang="zh-CN" altLang="en-US" dirty="0"/>
          </a:p>
        </p:txBody>
      </p:sp>
      <p:sp>
        <p:nvSpPr>
          <p:cNvPr id="6" name="Slide Number Placeholder 5"/>
          <p:cNvSpPr>
            <a:spLocks noGrp="1"/>
          </p:cNvSpPr>
          <p:nvPr>
            <p:ph type="sldNum" sz="quarter" idx="12"/>
          </p:nvPr>
        </p:nvSpPr>
        <p:spPr/>
        <p:txBody>
          <a:bodyPr/>
          <a:lstStyle/>
          <a:p>
            <a:fld id="{3CD9A4B0-ECB3-4F7C-BBBC-8C974513906B}"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title"/>
          </p:nvPr>
        </p:nvSpPr>
        <p:spPr>
          <a:xfrm>
            <a:off x="514354" y="565155"/>
            <a:ext cx="8115299" cy="2101451"/>
          </a:xfrm>
        </p:spPr>
        <p:txBody>
          <a:bodyPr anchor="b">
            <a:normAutofit/>
          </a:bodyPr>
          <a:lstStyle>
            <a:lvl1pPr algn="r">
              <a:defRPr sz="2800"/>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768350" y="2731295"/>
            <a:ext cx="7867650" cy="716756"/>
          </a:xfrm>
        </p:spPr>
        <p:txBody>
          <a:bodyPr>
            <a:normAutofit/>
          </a:bodyPr>
          <a:lstStyle>
            <a:lvl1pPr marL="0" indent="0" algn="r">
              <a:buNone/>
              <a:defRPr sz="2400">
                <a:solidFill>
                  <a:schemeClr val="tx1">
                    <a:tint val="75000"/>
                  </a:schemeClr>
                </a:solidFill>
                <a:latin typeface="楷体" panose="02010609060101010101" pitchFamily="49" charset="-122"/>
                <a:ea typeface="楷体" panose="02010609060101010101" pitchFamily="49" charset="-122"/>
              </a:defRPr>
            </a:lvl1pPr>
            <a:lvl2pPr marL="257175" indent="0">
              <a:buNone/>
              <a:defRPr sz="1100">
                <a:solidFill>
                  <a:schemeClr val="tx1">
                    <a:tint val="75000"/>
                  </a:schemeClr>
                </a:solidFill>
              </a:defRPr>
            </a:lvl2pPr>
            <a:lvl3pPr marL="514350" indent="0">
              <a:buNone/>
              <a:defRPr sz="1000">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zh-CN" altLang="en-US" dirty="0"/>
              <a:t>单击此处编辑母版文本样式</a:t>
            </a:r>
          </a:p>
        </p:txBody>
      </p:sp>
      <p:sp>
        <p:nvSpPr>
          <p:cNvPr id="10" name="Date Placeholder 3"/>
          <p:cNvSpPr txBox="1"/>
          <p:nvPr userDrawn="1"/>
        </p:nvSpPr>
        <p:spPr>
          <a:xfrm>
            <a:off x="6446520" y="4767267"/>
            <a:ext cx="2183130" cy="273844"/>
          </a:xfrm>
          <a:prstGeom prst="rect">
            <a:avLst/>
          </a:prstGeom>
        </p:spPr>
        <p:txBody>
          <a:bodyPr vert="horz" lIns="68580" tIns="34290" rIns="68580" bIns="34290" anchor="b"/>
          <a:lstStyle>
            <a:defPPr>
              <a:defRPr lang="zh-CN"/>
            </a:defPPr>
            <a:lvl1pPr marL="0" algn="l" defTabSz="685800" rtl="0" eaLnBrk="1" latinLnBrk="0" hangingPunct="1">
              <a:defRPr kumimoji="0" lang="zh-CN" altLang="en-US" sz="800" kern="1200" smtClean="0">
                <a:solidFill>
                  <a:schemeClr val="bg2">
                    <a:shade val="50000"/>
                  </a:schemeClr>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fld id="{FDC9BEE2-2DA9-4493-B9E9-8AF9D1BA6BDE}" type="datetimeFigureOut">
              <a:rPr lang="en-US" altLang="zh-CN" smtClean="0"/>
              <a:t>3/6/2021</a:t>
            </a:fld>
            <a:endParaRPr lang="en-US" altLang="zh-CN"/>
          </a:p>
        </p:txBody>
      </p:sp>
      <p:sp>
        <p:nvSpPr>
          <p:cNvPr id="11" name="Footer Placeholder 4"/>
          <p:cNvSpPr txBox="1"/>
          <p:nvPr userDrawn="1"/>
        </p:nvSpPr>
        <p:spPr>
          <a:xfrm>
            <a:off x="514350" y="4766889"/>
            <a:ext cx="5829300" cy="273844"/>
          </a:xfrm>
          <a:prstGeom prst="rect">
            <a:avLst/>
          </a:prstGeom>
        </p:spPr>
        <p:txBody>
          <a:bodyPr vert="horz" lIns="68580" tIns="34290" rIns="68580" bIns="34290" anchor="b"/>
          <a:lstStyle>
            <a:defPPr>
              <a:defRPr lang="zh-CN"/>
            </a:defPPr>
            <a:lvl1pPr marL="0" algn="l" defTabSz="685800" rtl="0" eaLnBrk="1" latinLnBrk="0" hangingPunct="1">
              <a:defRPr kumimoji="0" lang="zh-CN" altLang="en-US" sz="800" kern="1200" smtClean="0">
                <a:solidFill>
                  <a:schemeClr val="bg2">
                    <a:shade val="50000"/>
                  </a:schemeClr>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r>
              <a:rPr lang="zh-CN" altLang="en-US" dirty="0"/>
              <a:t>计算机科学与技术学院  计算机基础课程教学团队</a:t>
            </a:r>
          </a:p>
        </p:txBody>
      </p:sp>
      <p:sp>
        <p:nvSpPr>
          <p:cNvPr id="12" name="Slide Number Placeholder 5"/>
          <p:cNvSpPr txBox="1"/>
          <p:nvPr userDrawn="1"/>
        </p:nvSpPr>
        <p:spPr>
          <a:xfrm>
            <a:off x="6934206" y="4774628"/>
            <a:ext cx="2057400" cy="273844"/>
          </a:xfrm>
          <a:prstGeom prst="rect">
            <a:avLst/>
          </a:prstGeom>
        </p:spPr>
        <p:txBody>
          <a:bodyPr vert="horz" lIns="68580" tIns="34290" rIns="68580" bIns="34290" anchor="b"/>
          <a:lstStyle>
            <a:defPPr>
              <a:defRPr lang="zh-CN"/>
            </a:defPPr>
            <a:lvl1pPr marL="0" algn="r" defTabSz="685800" rtl="0" eaLnBrk="1" latinLnBrk="0" hangingPunct="1">
              <a:defRPr kumimoji="0" lang="zh-CN" altLang="en-US" sz="800" kern="1200" smtClean="0">
                <a:solidFill>
                  <a:schemeClr val="bg2">
                    <a:shade val="50000"/>
                  </a:schemeClr>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fld id="{3CD9A4B0-ECB3-4F7C-BBBC-8C974513906B}" type="slidenum">
              <a:rPr lang="en-US" altLang="zh-CN" smtClean="0"/>
              <a:t>‹#›</a:t>
            </a:fld>
            <a:endParaRPr lang="en-US" altLang="zh-CN"/>
          </a:p>
        </p:txBody>
      </p:sp>
      <p:pic>
        <p:nvPicPr>
          <p:cNvPr id="13" name="图片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9144000" cy="1516380"/>
          </a:xfrm>
          <a:prstGeom prst="rect">
            <a:avLst/>
          </a:prstGeom>
        </p:spPr>
      </p:pic>
      <p:pic>
        <p:nvPicPr>
          <p:cNvPr id="14" name="图片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968500" cy="65405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514350" y="1143000"/>
            <a:ext cx="4000500" cy="352101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Content Placeholder 3"/>
          <p:cNvSpPr>
            <a:spLocks noGrp="1"/>
          </p:cNvSpPr>
          <p:nvPr>
            <p:ph sz="half" idx="2"/>
          </p:nvPr>
        </p:nvSpPr>
        <p:spPr>
          <a:xfrm>
            <a:off x="4629150" y="1143000"/>
            <a:ext cx="4000500" cy="352101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E15D6055-D3DF-4D0A-AA84-8C35DBA7C703}" type="datetime1">
              <a:rPr lang="zh-CN" altLang="en-US" smtClean="0"/>
              <a:t>2021/3/6</a:t>
            </a:fld>
            <a:endParaRPr lang="zh-CN" altLang="en-US"/>
          </a:p>
        </p:txBody>
      </p:sp>
      <p:sp>
        <p:nvSpPr>
          <p:cNvPr id="6" name="Footer Placeholder 5"/>
          <p:cNvSpPr>
            <a:spLocks noGrp="1"/>
          </p:cNvSpPr>
          <p:nvPr>
            <p:ph type="ftr" sz="quarter" idx="11"/>
          </p:nvPr>
        </p:nvSpPr>
        <p:spPr/>
        <p:txBody>
          <a:bodyPr/>
          <a:lstStyle/>
          <a:p>
            <a:r>
              <a:rPr lang="zh-CN" altLang="en-US"/>
              <a:t>武汉科技大学  计算机科学与技术学院</a:t>
            </a:r>
          </a:p>
        </p:txBody>
      </p:sp>
      <p:sp>
        <p:nvSpPr>
          <p:cNvPr id="7" name="Slide Number Placeholder 6"/>
          <p:cNvSpPr>
            <a:spLocks noGrp="1"/>
          </p:cNvSpPr>
          <p:nvPr>
            <p:ph type="sldNum" sz="quarter" idx="12"/>
          </p:nvPr>
        </p:nvSpPr>
        <p:spPr/>
        <p:txBody>
          <a:bodyPr/>
          <a:lstStyle/>
          <a:p>
            <a:fld id="{3CD9A4B0-ECB3-4F7C-BBBC-8C974513906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2171700" y="571500"/>
            <a:ext cx="6457950" cy="971550"/>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85810" y="1637852"/>
            <a:ext cx="3809993" cy="617934"/>
          </a:xfrm>
        </p:spPr>
        <p:txBody>
          <a:bodyPr anchor="b">
            <a:normAutofit/>
          </a:bodyPr>
          <a:lstStyle>
            <a:lvl1pPr marL="0" indent="0">
              <a:buNone/>
              <a:defRPr sz="1600" b="0">
                <a:solidFill>
                  <a:schemeClr val="tx1"/>
                </a:solidFill>
              </a:defRPr>
            </a:lvl1pPr>
            <a:lvl2pPr marL="257175" indent="0">
              <a:buNone/>
              <a:defRPr sz="1100" b="1"/>
            </a:lvl2pPr>
            <a:lvl3pPr marL="514350" indent="0">
              <a:buNone/>
              <a:defRPr sz="1000"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a:t>单击此处编辑母版文本样式</a:t>
            </a:r>
          </a:p>
        </p:txBody>
      </p:sp>
      <p:sp>
        <p:nvSpPr>
          <p:cNvPr id="4" name="Content Placeholder 3"/>
          <p:cNvSpPr>
            <a:spLocks noGrp="1"/>
          </p:cNvSpPr>
          <p:nvPr>
            <p:ph sz="half" idx="2"/>
          </p:nvPr>
        </p:nvSpPr>
        <p:spPr>
          <a:xfrm>
            <a:off x="514354" y="2349505"/>
            <a:ext cx="3983831" cy="231451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800600" y="1637852"/>
            <a:ext cx="3829050" cy="617934"/>
          </a:xfrm>
        </p:spPr>
        <p:txBody>
          <a:bodyPr anchor="b">
            <a:normAutofit/>
          </a:bodyPr>
          <a:lstStyle>
            <a:lvl1pPr marL="0" indent="0">
              <a:buNone/>
              <a:defRPr sz="1600" b="0">
                <a:solidFill>
                  <a:schemeClr val="tx1"/>
                </a:solidFill>
              </a:defRPr>
            </a:lvl1pPr>
            <a:lvl2pPr marL="257175" indent="0">
              <a:buNone/>
              <a:defRPr sz="1100" b="1"/>
            </a:lvl2pPr>
            <a:lvl3pPr marL="514350" indent="0">
              <a:buNone/>
              <a:defRPr sz="1000"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a:t>单击此处编辑母版文本样式</a:t>
            </a:r>
          </a:p>
        </p:txBody>
      </p:sp>
      <p:sp>
        <p:nvSpPr>
          <p:cNvPr id="6" name="Content Placeholder 5"/>
          <p:cNvSpPr>
            <a:spLocks noGrp="1"/>
          </p:cNvSpPr>
          <p:nvPr>
            <p:ph sz="quarter" idx="4"/>
          </p:nvPr>
        </p:nvSpPr>
        <p:spPr>
          <a:xfrm>
            <a:off x="4629150" y="2349505"/>
            <a:ext cx="4000500" cy="231451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402ADBD6-CD2E-41AD-87D9-E82ED9CF6439}" type="datetime1">
              <a:rPr lang="zh-CN" altLang="en-US" smtClean="0"/>
              <a:t>2021/3/6</a:t>
            </a:fld>
            <a:endParaRPr lang="zh-CN" altLang="en-US"/>
          </a:p>
        </p:txBody>
      </p:sp>
      <p:sp>
        <p:nvSpPr>
          <p:cNvPr id="8" name="Footer Placeholder 7"/>
          <p:cNvSpPr>
            <a:spLocks noGrp="1"/>
          </p:cNvSpPr>
          <p:nvPr>
            <p:ph type="ftr" sz="quarter" idx="11"/>
          </p:nvPr>
        </p:nvSpPr>
        <p:spPr/>
        <p:txBody>
          <a:bodyPr/>
          <a:lstStyle/>
          <a:p>
            <a:r>
              <a:rPr lang="zh-CN" altLang="en-US"/>
              <a:t>武汉科技大学  计算机科学与技术学院</a:t>
            </a:r>
          </a:p>
        </p:txBody>
      </p:sp>
      <p:sp>
        <p:nvSpPr>
          <p:cNvPr id="9" name="Slide Number Placeholder 8"/>
          <p:cNvSpPr>
            <a:spLocks noGrp="1"/>
          </p:cNvSpPr>
          <p:nvPr>
            <p:ph type="sldNum" sz="quarter" idx="12"/>
          </p:nvPr>
        </p:nvSpPr>
        <p:spPr/>
        <p:txBody>
          <a:bodyPr/>
          <a:lstStyle/>
          <a:p>
            <a:fld id="{3CD9A4B0-ECB3-4F7C-BBBC-8C974513906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31A3F52-5DA2-4D62-A20D-FEE36E9DF9D7}" type="datetime1">
              <a:rPr lang="zh-CN" altLang="en-US" smtClean="0"/>
              <a:t>2021/3/6</a:t>
            </a:fld>
            <a:endParaRPr lang="zh-CN" altLang="en-US"/>
          </a:p>
        </p:txBody>
      </p:sp>
      <p:sp>
        <p:nvSpPr>
          <p:cNvPr id="4" name="Footer Placeholder 3"/>
          <p:cNvSpPr>
            <a:spLocks noGrp="1"/>
          </p:cNvSpPr>
          <p:nvPr>
            <p:ph type="ftr" sz="quarter" idx="11"/>
          </p:nvPr>
        </p:nvSpPr>
        <p:spPr/>
        <p:txBody>
          <a:bodyPr/>
          <a:lstStyle/>
          <a:p>
            <a:r>
              <a:rPr lang="zh-CN" altLang="en-US"/>
              <a:t>武汉科技大学  计算机科学与技术学院</a:t>
            </a:r>
          </a:p>
        </p:txBody>
      </p:sp>
      <p:sp>
        <p:nvSpPr>
          <p:cNvPr id="5" name="Slide Number Placeholder 4"/>
          <p:cNvSpPr>
            <a:spLocks noGrp="1"/>
          </p:cNvSpPr>
          <p:nvPr>
            <p:ph type="sldNum" sz="quarter" idx="12"/>
          </p:nvPr>
        </p:nvSpPr>
        <p:spPr/>
        <p:txBody>
          <a:bodyPr/>
          <a:lstStyle/>
          <a:p>
            <a:fld id="{3CD9A4B0-ECB3-4F7C-BBBC-8C974513906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7C7263-6960-4A87-9C4B-7B17427BC315}" type="datetime1">
              <a:rPr lang="zh-CN" altLang="en-US" smtClean="0"/>
              <a:t>2021/3/6</a:t>
            </a:fld>
            <a:endParaRPr lang="zh-CN" altLang="en-US"/>
          </a:p>
        </p:txBody>
      </p:sp>
      <p:sp>
        <p:nvSpPr>
          <p:cNvPr id="3" name="Footer Placeholder 2"/>
          <p:cNvSpPr>
            <a:spLocks noGrp="1"/>
          </p:cNvSpPr>
          <p:nvPr>
            <p:ph type="ftr" sz="quarter" idx="11"/>
          </p:nvPr>
        </p:nvSpPr>
        <p:spPr/>
        <p:txBody>
          <a:bodyPr/>
          <a:lstStyle/>
          <a:p>
            <a:r>
              <a:rPr lang="zh-CN" altLang="en-US"/>
              <a:t>武汉科技大学  计算机科学与技术学院</a:t>
            </a:r>
          </a:p>
        </p:txBody>
      </p:sp>
      <p:sp>
        <p:nvSpPr>
          <p:cNvPr id="4" name="Slide Number Placeholder 3"/>
          <p:cNvSpPr>
            <a:spLocks noGrp="1"/>
          </p:cNvSpPr>
          <p:nvPr>
            <p:ph type="sldNum" sz="quarter" idx="12"/>
          </p:nvPr>
        </p:nvSpPr>
        <p:spPr/>
        <p:txBody>
          <a:bodyPr/>
          <a:lstStyle/>
          <a:p>
            <a:fld id="{3CD9A4B0-ECB3-4F7C-BBBC-8C974513906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14350" y="1143000"/>
            <a:ext cx="3086100" cy="1200150"/>
          </a:xfrm>
        </p:spPr>
        <p:txBody>
          <a:bodyPr anchor="b"/>
          <a:lstStyle>
            <a:lvl1pPr algn="l">
              <a:defRPr sz="1800"/>
            </a:lvl1pPr>
          </a:lstStyle>
          <a:p>
            <a:r>
              <a:rPr lang="zh-CN" altLang="en-US"/>
              <a:t>单击此处编辑母版标题样式</a:t>
            </a:r>
            <a:endParaRPr lang="en-US" dirty="0"/>
          </a:p>
        </p:txBody>
      </p:sp>
      <p:sp>
        <p:nvSpPr>
          <p:cNvPr id="3" name="Content Placeholder 2"/>
          <p:cNvSpPr>
            <a:spLocks noGrp="1"/>
          </p:cNvSpPr>
          <p:nvPr>
            <p:ph idx="1"/>
          </p:nvPr>
        </p:nvSpPr>
        <p:spPr>
          <a:xfrm>
            <a:off x="3746686" y="560073"/>
            <a:ext cx="4882964" cy="4103944"/>
          </a:xfrm>
        </p:spPr>
        <p:txBody>
          <a:bodyPr anchor="ct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514350" y="2343154"/>
            <a:ext cx="3086100" cy="2320864"/>
          </a:xfrm>
        </p:spPr>
        <p:txBody>
          <a:bodyPr/>
          <a:lstStyle>
            <a:lvl1pPr marL="0" indent="0">
              <a:buNone/>
              <a:defRPr sz="900"/>
            </a:lvl1pPr>
            <a:lvl2pPr marL="257175" indent="0">
              <a:buNone/>
              <a:defRPr sz="800"/>
            </a:lvl2pPr>
            <a:lvl3pPr marL="514350" indent="0">
              <a:buNone/>
              <a:defRPr sz="700"/>
            </a:lvl3pPr>
            <a:lvl4pPr marL="771525" indent="0">
              <a:buNone/>
              <a:defRPr sz="600"/>
            </a:lvl4pPr>
            <a:lvl5pPr marL="1028700" indent="0">
              <a:buNone/>
              <a:defRPr sz="600"/>
            </a:lvl5pPr>
            <a:lvl6pPr marL="1285875" indent="0">
              <a:buNone/>
              <a:defRPr sz="600"/>
            </a:lvl6pPr>
            <a:lvl7pPr marL="1543050" indent="0">
              <a:buNone/>
              <a:defRPr sz="600"/>
            </a:lvl7pPr>
            <a:lvl8pPr marL="1800225" indent="0">
              <a:buNone/>
              <a:defRPr sz="600"/>
            </a:lvl8pPr>
            <a:lvl9pPr marL="2057400" indent="0">
              <a:buNone/>
              <a:defRPr sz="6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67555DC-100B-41D6-9C81-F9643AB3993D}" type="datetime1">
              <a:rPr lang="zh-CN" altLang="en-US" smtClean="0"/>
              <a:t>2021/3/6</a:t>
            </a:fld>
            <a:endParaRPr lang="zh-CN" altLang="en-US"/>
          </a:p>
        </p:txBody>
      </p:sp>
      <p:sp>
        <p:nvSpPr>
          <p:cNvPr id="6" name="Footer Placeholder 5"/>
          <p:cNvSpPr>
            <a:spLocks noGrp="1"/>
          </p:cNvSpPr>
          <p:nvPr>
            <p:ph type="ftr" sz="quarter" idx="11"/>
          </p:nvPr>
        </p:nvSpPr>
        <p:spPr/>
        <p:txBody>
          <a:bodyPr/>
          <a:lstStyle/>
          <a:p>
            <a:r>
              <a:rPr lang="zh-CN" altLang="en-US"/>
              <a:t>武汉科技大学  计算机科学与技术学院</a:t>
            </a:r>
          </a:p>
        </p:txBody>
      </p:sp>
      <p:sp>
        <p:nvSpPr>
          <p:cNvPr id="7" name="Slide Number Placeholder 6"/>
          <p:cNvSpPr>
            <a:spLocks noGrp="1"/>
          </p:cNvSpPr>
          <p:nvPr>
            <p:ph type="sldNum" sz="quarter" idx="12"/>
          </p:nvPr>
        </p:nvSpPr>
        <p:spPr/>
        <p:txBody>
          <a:bodyPr/>
          <a:lstStyle/>
          <a:p>
            <a:fld id="{3CD9A4B0-ECB3-4F7C-BBBC-8C974513906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514350" y="1143000"/>
            <a:ext cx="5154930" cy="1200150"/>
          </a:xfrm>
        </p:spPr>
        <p:txBody>
          <a:bodyPr anchor="b"/>
          <a:lstStyle>
            <a:lvl1pPr algn="l">
              <a:defRPr sz="18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895928" y="563436"/>
            <a:ext cx="2733722" cy="4100582"/>
          </a:xfrm>
        </p:spPr>
        <p:txBody>
          <a:bodyPr anchor="t"/>
          <a:lstStyle>
            <a:lvl1pPr marL="0" indent="0">
              <a:buNone/>
              <a:defRPr sz="1800"/>
            </a:lvl1pPr>
            <a:lvl2pPr marL="257175" indent="0">
              <a:buNone/>
              <a:defRPr sz="1600"/>
            </a:lvl2pPr>
            <a:lvl3pPr marL="514350" indent="0">
              <a:buNone/>
              <a:defRPr sz="1400"/>
            </a:lvl3pPr>
            <a:lvl4pPr marL="771525" indent="0">
              <a:buNone/>
              <a:defRPr sz="1100"/>
            </a:lvl4pPr>
            <a:lvl5pPr marL="1028700" indent="0">
              <a:buNone/>
              <a:defRPr sz="1100"/>
            </a:lvl5pPr>
            <a:lvl6pPr marL="1285875" indent="0">
              <a:buNone/>
              <a:defRPr sz="1100"/>
            </a:lvl6pPr>
            <a:lvl7pPr marL="1543050" indent="0">
              <a:buNone/>
              <a:defRPr sz="1100"/>
            </a:lvl7pPr>
            <a:lvl8pPr marL="1800225" indent="0">
              <a:buNone/>
              <a:defRPr sz="1100"/>
            </a:lvl8pPr>
            <a:lvl9pPr marL="2057400" indent="0">
              <a:buNone/>
              <a:defRPr sz="1100"/>
            </a:lvl9pPr>
          </a:lstStyle>
          <a:p>
            <a:r>
              <a:rPr lang="zh-CN" altLang="en-US"/>
              <a:t>单击图标添加图片</a:t>
            </a:r>
            <a:endParaRPr lang="en-US" dirty="0"/>
          </a:p>
        </p:txBody>
      </p:sp>
      <p:sp>
        <p:nvSpPr>
          <p:cNvPr id="4" name="Text Placeholder 3"/>
          <p:cNvSpPr>
            <a:spLocks noGrp="1"/>
          </p:cNvSpPr>
          <p:nvPr>
            <p:ph type="body" sz="half" idx="2"/>
          </p:nvPr>
        </p:nvSpPr>
        <p:spPr>
          <a:xfrm>
            <a:off x="514350" y="2343154"/>
            <a:ext cx="5154930" cy="2320864"/>
          </a:xfrm>
        </p:spPr>
        <p:txBody>
          <a:bodyPr/>
          <a:lstStyle>
            <a:lvl1pPr marL="0" indent="0">
              <a:buNone/>
              <a:defRPr sz="900"/>
            </a:lvl1pPr>
            <a:lvl2pPr marL="257175" indent="0">
              <a:buNone/>
              <a:defRPr sz="800"/>
            </a:lvl2pPr>
            <a:lvl3pPr marL="514350" indent="0">
              <a:buNone/>
              <a:defRPr sz="700"/>
            </a:lvl3pPr>
            <a:lvl4pPr marL="771525" indent="0">
              <a:buNone/>
              <a:defRPr sz="600"/>
            </a:lvl4pPr>
            <a:lvl5pPr marL="1028700" indent="0">
              <a:buNone/>
              <a:defRPr sz="600"/>
            </a:lvl5pPr>
            <a:lvl6pPr marL="1285875" indent="0">
              <a:buNone/>
              <a:defRPr sz="600"/>
            </a:lvl6pPr>
            <a:lvl7pPr marL="1543050" indent="0">
              <a:buNone/>
              <a:defRPr sz="600"/>
            </a:lvl7pPr>
            <a:lvl8pPr marL="1800225" indent="0">
              <a:buNone/>
              <a:defRPr sz="600"/>
            </a:lvl8pPr>
            <a:lvl9pPr marL="2057400" indent="0">
              <a:buNone/>
              <a:defRPr sz="6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3D8FFA35-3107-434B-81D2-6F0A2EC8E414}" type="datetime1">
              <a:rPr lang="zh-CN" altLang="en-US" smtClean="0"/>
              <a:t>2021/3/6</a:t>
            </a:fld>
            <a:endParaRPr lang="zh-CN" altLang="en-US"/>
          </a:p>
        </p:txBody>
      </p:sp>
      <p:sp>
        <p:nvSpPr>
          <p:cNvPr id="6" name="Footer Placeholder 5"/>
          <p:cNvSpPr>
            <a:spLocks noGrp="1"/>
          </p:cNvSpPr>
          <p:nvPr>
            <p:ph type="ftr" sz="quarter" idx="11"/>
          </p:nvPr>
        </p:nvSpPr>
        <p:spPr/>
        <p:txBody>
          <a:bodyPr/>
          <a:lstStyle/>
          <a:p>
            <a:r>
              <a:rPr lang="zh-CN" altLang="en-US"/>
              <a:t>武汉科技大学  计算机科学与技术学院</a:t>
            </a:r>
          </a:p>
        </p:txBody>
      </p:sp>
      <p:sp>
        <p:nvSpPr>
          <p:cNvPr id="7" name="Slide Number Placeholder 6"/>
          <p:cNvSpPr>
            <a:spLocks noGrp="1"/>
          </p:cNvSpPr>
          <p:nvPr>
            <p:ph type="sldNum" sz="quarter" idx="12"/>
          </p:nvPr>
        </p:nvSpPr>
        <p:spPr/>
        <p:txBody>
          <a:bodyPr/>
          <a:lstStyle/>
          <a:p>
            <a:fld id="{3CD9A4B0-ECB3-4F7C-BBBC-8C974513906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1081088"/>
          </a:xfrm>
          <a:prstGeom prst="rect">
            <a:avLst/>
          </a:prstGeom>
        </p:spPr>
      </p:pic>
      <p:sp>
        <p:nvSpPr>
          <p:cNvPr id="2" name="Title Placeholder 1"/>
          <p:cNvSpPr>
            <a:spLocks noGrp="1"/>
          </p:cNvSpPr>
          <p:nvPr>
            <p:ph type="title"/>
          </p:nvPr>
        </p:nvSpPr>
        <p:spPr>
          <a:xfrm>
            <a:off x="2171700" y="426267"/>
            <a:ext cx="6457950" cy="685727"/>
          </a:xfrm>
          <a:prstGeom prst="rect">
            <a:avLst/>
          </a:prstGeom>
        </p:spPr>
        <p:txBody>
          <a:bodyPr vert="horz" lIns="68580" tIns="34290" rIns="68580" bIns="3429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514350" y="1081088"/>
            <a:ext cx="8115300" cy="3613639"/>
          </a:xfrm>
          <a:prstGeom prst="rect">
            <a:avLst/>
          </a:prstGeom>
        </p:spPr>
        <p:txBody>
          <a:bodyPr vert="horz" lIns="68580" tIns="34290" rIns="68580" bIns="34290" rtlCol="0">
            <a:normAutofit/>
          </a:bodyPr>
          <a:lstStyle/>
          <a:p>
            <a:pPr marL="128905" lvl="0" indent="-128905" algn="l" defTabSz="514350" rtl="0" eaLnBrk="1" latinLnBrk="0" hangingPunct="1">
              <a:lnSpc>
                <a:spcPct val="120000"/>
              </a:lnSpc>
              <a:spcBef>
                <a:spcPts val="0"/>
              </a:spcBef>
              <a:buClr>
                <a:srgbClr val="7030A0"/>
              </a:buClr>
              <a:buFont typeface="Wingdings" panose="05000000000000000000" pitchFamily="2" charset="2"/>
              <a:buChar char="l"/>
            </a:pPr>
            <a:r>
              <a:rPr lang="zh-CN" altLang="en-US" dirty="0"/>
              <a:t>单击此处编辑母版文本样式</a:t>
            </a:r>
          </a:p>
          <a:p>
            <a:pPr marL="386080" lvl="1" indent="-128905" algn="l" defTabSz="514350" rtl="0" eaLnBrk="1" latinLnBrk="0" hangingPunct="1">
              <a:lnSpc>
                <a:spcPct val="120000"/>
              </a:lnSpc>
              <a:spcBef>
                <a:spcPts val="0"/>
              </a:spcBef>
              <a:buClr>
                <a:srgbClr val="00B050"/>
              </a:buClr>
              <a:buFont typeface="Wingdings" panose="05000000000000000000" pitchFamily="2" charset="2"/>
              <a:buChar char="n"/>
            </a:pPr>
            <a:r>
              <a:rPr lang="zh-CN" altLang="en-US" dirty="0"/>
              <a:t>第二级</a:t>
            </a:r>
          </a:p>
          <a:p>
            <a:pPr marL="643255" lvl="2" indent="-128905" algn="l" defTabSz="514350" rtl="0" eaLnBrk="1" latinLnBrk="0" hangingPunct="1">
              <a:lnSpc>
                <a:spcPct val="120000"/>
              </a:lnSpc>
              <a:spcBef>
                <a:spcPts val="0"/>
              </a:spcBef>
              <a:buClr>
                <a:srgbClr val="FFFF00"/>
              </a:buClr>
              <a:buFont typeface="Wingdings" panose="05000000000000000000" pitchFamily="2" charset="2"/>
              <a:buChar char="u"/>
            </a:pPr>
            <a:r>
              <a:rPr lang="zh-CN" altLang="en-US" dirty="0"/>
              <a:t>第三级</a:t>
            </a:r>
          </a:p>
        </p:txBody>
      </p:sp>
      <p:sp>
        <p:nvSpPr>
          <p:cNvPr id="4" name="Date Placeholder 3"/>
          <p:cNvSpPr>
            <a:spLocks noGrp="1"/>
          </p:cNvSpPr>
          <p:nvPr>
            <p:ph type="dt" sz="half" idx="2"/>
          </p:nvPr>
        </p:nvSpPr>
        <p:spPr>
          <a:xfrm>
            <a:off x="6446520" y="4767267"/>
            <a:ext cx="2183130" cy="273844"/>
          </a:xfrm>
          <a:prstGeom prst="rect">
            <a:avLst/>
          </a:prstGeom>
        </p:spPr>
        <p:txBody>
          <a:bodyPr vert="horz" lIns="68580" tIns="34290" rIns="68580" bIns="34290" anchor="b"/>
          <a:lstStyle>
            <a:lvl1pPr>
              <a:defRPr kumimoji="0" lang="zh-CN" altLang="en-US" sz="800" smtClean="0">
                <a:solidFill>
                  <a:schemeClr val="bg2">
                    <a:shade val="50000"/>
                  </a:schemeClr>
                </a:solidFill>
              </a:defRPr>
            </a:lvl1pPr>
          </a:lstStyle>
          <a:p>
            <a:fld id="{B853E14F-0AAC-4217-A26D-F44F9D72B79D}" type="datetime1">
              <a:rPr lang="zh-CN" altLang="en-US" smtClean="0"/>
              <a:t>2021/3/6</a:t>
            </a:fld>
            <a:endParaRPr lang="en-US" altLang="zh-CN"/>
          </a:p>
        </p:txBody>
      </p:sp>
      <p:pic>
        <p:nvPicPr>
          <p:cNvPr id="10" name="图片 9"/>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0" y="0"/>
            <a:ext cx="9144000" cy="429768"/>
          </a:xfrm>
          <a:prstGeom prst="rect">
            <a:avLst/>
          </a:prstGeom>
        </p:spPr>
      </p:pic>
      <p:sp>
        <p:nvSpPr>
          <p:cNvPr id="5" name="Footer Placeholder 4"/>
          <p:cNvSpPr>
            <a:spLocks noGrp="1"/>
          </p:cNvSpPr>
          <p:nvPr>
            <p:ph type="ftr" sz="quarter" idx="3"/>
          </p:nvPr>
        </p:nvSpPr>
        <p:spPr>
          <a:xfrm>
            <a:off x="514350" y="4766889"/>
            <a:ext cx="5829300" cy="273844"/>
          </a:xfrm>
          <a:prstGeom prst="rect">
            <a:avLst/>
          </a:prstGeom>
        </p:spPr>
        <p:txBody>
          <a:bodyPr vert="horz" lIns="68580" tIns="34290" rIns="68580" bIns="34290" anchor="b"/>
          <a:lstStyle>
            <a:lvl1pPr marL="0" algn="l" defTabSz="685800" rtl="0" eaLnBrk="1" latinLnBrk="0" hangingPunct="1">
              <a:defRPr kumimoji="0" lang="zh-CN" altLang="en-US" sz="800" kern="1200" smtClean="0">
                <a:solidFill>
                  <a:schemeClr val="bg2">
                    <a:shade val="50000"/>
                  </a:schemeClr>
                </a:solidFill>
                <a:latin typeface="+mn-lt"/>
                <a:ea typeface="+mn-ea"/>
                <a:cs typeface="+mn-cs"/>
              </a:defRPr>
            </a:lvl1pPr>
          </a:lstStyle>
          <a:p>
            <a:r>
              <a:rPr lang="zh-CN" altLang="en-US"/>
              <a:t>武汉科技大学  计算机科学与技术学院</a:t>
            </a:r>
            <a:endParaRPr lang="zh-CN" altLang="en-US" dirty="0"/>
          </a:p>
        </p:txBody>
      </p:sp>
      <p:sp>
        <p:nvSpPr>
          <p:cNvPr id="6" name="Slide Number Placeholder 5"/>
          <p:cNvSpPr>
            <a:spLocks noGrp="1"/>
          </p:cNvSpPr>
          <p:nvPr>
            <p:ph type="sldNum" sz="quarter" idx="4"/>
          </p:nvPr>
        </p:nvSpPr>
        <p:spPr>
          <a:xfrm>
            <a:off x="6934206" y="4774628"/>
            <a:ext cx="2057400" cy="273844"/>
          </a:xfrm>
          <a:prstGeom prst="rect">
            <a:avLst/>
          </a:prstGeom>
        </p:spPr>
        <p:txBody>
          <a:bodyPr vert="horz" lIns="68580" tIns="34290" rIns="68580" bIns="34290" anchor="b"/>
          <a:lstStyle>
            <a:lvl1pPr algn="r">
              <a:defRPr kumimoji="0" lang="zh-CN" altLang="en-US" sz="800" smtClean="0">
                <a:solidFill>
                  <a:schemeClr val="bg2">
                    <a:shade val="50000"/>
                  </a:schemeClr>
                </a:solidFill>
              </a:defRPr>
            </a:lvl1pPr>
          </a:lstStyle>
          <a:p>
            <a:fld id="{3CD9A4B0-ECB3-4F7C-BBBC-8C974513906B}" type="slidenum">
              <a:rPr lang="en-US" altLang="zh-CN" smtClean="0"/>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dt="0"/>
  <p:txStyles>
    <p:titleStyle>
      <a:lvl1pPr algn="r" defTabSz="514350" rtl="0" eaLnBrk="1" latinLnBrk="0" hangingPunct="1">
        <a:lnSpc>
          <a:spcPct val="90000"/>
        </a:lnSpc>
        <a:spcBef>
          <a:spcPct val="0"/>
        </a:spcBef>
        <a:buNone/>
        <a:defRPr lang="en-US" altLang="en-US" sz="2700" b="1" kern="1200" cap="all" baseline="0" dirty="0">
          <a:solidFill>
            <a:srgbClr val="C00000"/>
          </a:solidFill>
          <a:effectLst>
            <a:outerShdw blurRad="38100" dist="38100" dir="2700000" algn="tl">
              <a:srgbClr val="000000">
                <a:alpha val="43137"/>
              </a:srgbClr>
            </a:outerShdw>
          </a:effectLst>
          <a:latin typeface="+mj-lt"/>
          <a:ea typeface="+mj-ea"/>
          <a:cs typeface="+mj-cs"/>
        </a:defRPr>
      </a:lvl1pPr>
    </p:titleStyle>
    <p:bodyStyle>
      <a:lvl1pPr marL="128905" indent="-128905" algn="l" defTabSz="514350" rtl="0" eaLnBrk="1" latinLnBrk="0" hangingPunct="1">
        <a:lnSpc>
          <a:spcPct val="90000"/>
        </a:lnSpc>
        <a:spcBef>
          <a:spcPts val="565"/>
        </a:spcBef>
        <a:buFont typeface="Arial" panose="020B0604020202020204" pitchFamily="34" charset="0"/>
        <a:buChar char="•"/>
        <a:defRPr lang="zh-CN" altLang="en-US" sz="2100" b="1" kern="1200" dirty="0" smtClean="0">
          <a:solidFill>
            <a:srgbClr val="002060"/>
          </a:solidFill>
          <a:latin typeface="+mn-lt"/>
          <a:ea typeface="+mn-ea"/>
          <a:cs typeface="+mn-cs"/>
        </a:defRPr>
      </a:lvl1pPr>
      <a:lvl2pPr marL="386080" indent="-128905" algn="l" defTabSz="514350" rtl="0" eaLnBrk="1" latinLnBrk="0" hangingPunct="1">
        <a:lnSpc>
          <a:spcPct val="90000"/>
        </a:lnSpc>
        <a:spcBef>
          <a:spcPts val="280"/>
        </a:spcBef>
        <a:buFont typeface="Arial" panose="020B0604020202020204" pitchFamily="34" charset="0"/>
        <a:buChar char="•"/>
        <a:defRPr lang="zh-CN" altLang="en-US" sz="1800" b="1" kern="1200" dirty="0" smtClean="0">
          <a:solidFill>
            <a:srgbClr val="0070C0"/>
          </a:solidFill>
          <a:latin typeface="+mn-lt"/>
          <a:ea typeface="+mn-ea"/>
          <a:cs typeface="+mn-cs"/>
        </a:defRPr>
      </a:lvl2pPr>
      <a:lvl3pPr marL="643255" indent="-128905" algn="l" defTabSz="514350" rtl="0" eaLnBrk="1" latinLnBrk="0" hangingPunct="1">
        <a:lnSpc>
          <a:spcPct val="90000"/>
        </a:lnSpc>
        <a:spcBef>
          <a:spcPts val="280"/>
        </a:spcBef>
        <a:buFont typeface="Arial" panose="020B0604020202020204" pitchFamily="34" charset="0"/>
        <a:buChar char="•"/>
        <a:defRPr lang="zh-CN" altLang="en-US" sz="1500" b="1" kern="1200" dirty="0" smtClean="0">
          <a:solidFill>
            <a:srgbClr val="7030A0"/>
          </a:solidFill>
          <a:latin typeface="+mn-lt"/>
          <a:ea typeface="+mn-ea"/>
          <a:cs typeface="+mn-cs"/>
        </a:defRPr>
      </a:lvl3pPr>
      <a:lvl4pPr marL="900430" indent="-128905" algn="l" defTabSz="514350" rtl="0" eaLnBrk="1" latinLnBrk="0" hangingPunct="1">
        <a:lnSpc>
          <a:spcPct val="90000"/>
        </a:lnSpc>
        <a:spcBef>
          <a:spcPts val="280"/>
        </a:spcBef>
        <a:buFont typeface="Arial" panose="020B0604020202020204" pitchFamily="34" charset="0"/>
        <a:buChar char="•"/>
        <a:defRPr sz="900" kern="1200">
          <a:solidFill>
            <a:schemeClr val="tx1"/>
          </a:solidFill>
          <a:latin typeface="+mn-lt"/>
          <a:ea typeface="+mn-ea"/>
          <a:cs typeface="+mn-cs"/>
        </a:defRPr>
      </a:lvl4pPr>
      <a:lvl5pPr marL="1157605" indent="-128905" algn="l" defTabSz="514350" rtl="0" eaLnBrk="1" latinLnBrk="0" hangingPunct="1">
        <a:lnSpc>
          <a:spcPct val="90000"/>
        </a:lnSpc>
        <a:spcBef>
          <a:spcPts val="280"/>
        </a:spcBef>
        <a:buFont typeface="Arial" panose="020B0604020202020204" pitchFamily="34" charset="0"/>
        <a:buChar char="•"/>
        <a:defRPr sz="900" kern="1200">
          <a:solidFill>
            <a:schemeClr val="tx1"/>
          </a:solidFill>
          <a:latin typeface="+mn-lt"/>
          <a:ea typeface="+mn-ea"/>
          <a:cs typeface="+mn-cs"/>
        </a:defRPr>
      </a:lvl5pPr>
      <a:lvl6pPr marL="1414780" indent="-128905" algn="l" defTabSz="514350" rtl="0" eaLnBrk="1" latinLnBrk="0" hangingPunct="1">
        <a:lnSpc>
          <a:spcPct val="90000"/>
        </a:lnSpc>
        <a:spcBef>
          <a:spcPts val="280"/>
        </a:spcBef>
        <a:buFont typeface="Arial" panose="020B0604020202020204" pitchFamily="34" charset="0"/>
        <a:buChar char="•"/>
        <a:defRPr sz="900" kern="1200">
          <a:solidFill>
            <a:schemeClr val="tx1"/>
          </a:solidFill>
          <a:latin typeface="+mn-lt"/>
          <a:ea typeface="+mn-ea"/>
          <a:cs typeface="+mn-cs"/>
        </a:defRPr>
      </a:lvl6pPr>
      <a:lvl7pPr marL="1671955" indent="-128905" algn="l" defTabSz="514350" rtl="0" eaLnBrk="1" latinLnBrk="0" hangingPunct="1">
        <a:lnSpc>
          <a:spcPct val="90000"/>
        </a:lnSpc>
        <a:spcBef>
          <a:spcPts val="280"/>
        </a:spcBef>
        <a:buFont typeface="Arial" panose="020B0604020202020204" pitchFamily="34" charset="0"/>
        <a:buChar char="•"/>
        <a:defRPr sz="900" kern="1200">
          <a:solidFill>
            <a:schemeClr val="tx1"/>
          </a:solidFill>
          <a:latin typeface="+mn-lt"/>
          <a:ea typeface="+mn-ea"/>
          <a:cs typeface="+mn-cs"/>
        </a:defRPr>
      </a:lvl7pPr>
      <a:lvl8pPr marL="1929130" indent="-128905" algn="l" defTabSz="514350" rtl="0" eaLnBrk="1" latinLnBrk="0" hangingPunct="1">
        <a:lnSpc>
          <a:spcPct val="90000"/>
        </a:lnSpc>
        <a:spcBef>
          <a:spcPts val="280"/>
        </a:spcBef>
        <a:buFont typeface="Arial" panose="020B0604020202020204" pitchFamily="34" charset="0"/>
        <a:buChar char="•"/>
        <a:defRPr sz="900" kern="1200">
          <a:solidFill>
            <a:schemeClr val="tx1"/>
          </a:solidFill>
          <a:latin typeface="+mn-lt"/>
          <a:ea typeface="+mn-ea"/>
          <a:cs typeface="+mn-cs"/>
        </a:defRPr>
      </a:lvl8pPr>
      <a:lvl9pPr marL="2186305" indent="-128905" algn="l" defTabSz="514350" rtl="0" eaLnBrk="1" latinLnBrk="0" hangingPunct="1">
        <a:lnSpc>
          <a:spcPct val="90000"/>
        </a:lnSpc>
        <a:spcBef>
          <a:spcPts val="280"/>
        </a:spcBef>
        <a:buFont typeface="Arial" panose="020B0604020202020204" pitchFamily="34" charset="0"/>
        <a:buChar char="•"/>
        <a:defRPr sz="900" kern="1200">
          <a:solidFill>
            <a:schemeClr val="tx1"/>
          </a:solidFill>
          <a:latin typeface="+mn-lt"/>
          <a:ea typeface="+mn-ea"/>
          <a:cs typeface="+mn-cs"/>
        </a:defRPr>
      </a:lvl9pPr>
    </p:bodyStyle>
    <p:otherStyle>
      <a:defPPr>
        <a:defRPr lang="en-US"/>
      </a:defPPr>
      <a:lvl1pPr marL="0" algn="l" defTabSz="514350" rtl="0" eaLnBrk="1" latinLnBrk="0" hangingPunct="1">
        <a:defRPr sz="1000" kern="1200">
          <a:solidFill>
            <a:schemeClr val="tx1"/>
          </a:solidFill>
          <a:latin typeface="+mn-lt"/>
          <a:ea typeface="+mn-ea"/>
          <a:cs typeface="+mn-cs"/>
        </a:defRPr>
      </a:lvl1pPr>
      <a:lvl2pPr marL="257175" algn="l" defTabSz="514350" rtl="0" eaLnBrk="1" latinLnBrk="0" hangingPunct="1">
        <a:defRPr sz="1000" kern="1200">
          <a:solidFill>
            <a:schemeClr val="tx1"/>
          </a:solidFill>
          <a:latin typeface="+mn-lt"/>
          <a:ea typeface="+mn-ea"/>
          <a:cs typeface="+mn-cs"/>
        </a:defRPr>
      </a:lvl2pPr>
      <a:lvl3pPr marL="514350" algn="l" defTabSz="514350" rtl="0" eaLnBrk="1" latinLnBrk="0" hangingPunct="1">
        <a:defRPr sz="1000" kern="1200">
          <a:solidFill>
            <a:schemeClr val="tx1"/>
          </a:solidFill>
          <a:latin typeface="+mn-lt"/>
          <a:ea typeface="+mn-ea"/>
          <a:cs typeface="+mn-cs"/>
        </a:defRPr>
      </a:lvl3pPr>
      <a:lvl4pPr marL="771525" algn="l" defTabSz="514350" rtl="0" eaLnBrk="1" latinLnBrk="0" hangingPunct="1">
        <a:defRPr sz="1000" kern="1200">
          <a:solidFill>
            <a:schemeClr val="tx1"/>
          </a:solidFill>
          <a:latin typeface="+mn-lt"/>
          <a:ea typeface="+mn-ea"/>
          <a:cs typeface="+mn-cs"/>
        </a:defRPr>
      </a:lvl4pPr>
      <a:lvl5pPr marL="1028700" algn="l" defTabSz="514350" rtl="0" eaLnBrk="1" latinLnBrk="0" hangingPunct="1">
        <a:defRPr sz="1000" kern="1200">
          <a:solidFill>
            <a:schemeClr val="tx1"/>
          </a:solidFill>
          <a:latin typeface="+mn-lt"/>
          <a:ea typeface="+mn-ea"/>
          <a:cs typeface="+mn-cs"/>
        </a:defRPr>
      </a:lvl5pPr>
      <a:lvl6pPr marL="1285875" algn="l" defTabSz="514350" rtl="0" eaLnBrk="1" latinLnBrk="0" hangingPunct="1">
        <a:defRPr sz="1000" kern="1200">
          <a:solidFill>
            <a:schemeClr val="tx1"/>
          </a:solidFill>
          <a:latin typeface="+mn-lt"/>
          <a:ea typeface="+mn-ea"/>
          <a:cs typeface="+mn-cs"/>
        </a:defRPr>
      </a:lvl6pPr>
      <a:lvl7pPr marL="1543050" algn="l" defTabSz="514350" rtl="0" eaLnBrk="1" latinLnBrk="0" hangingPunct="1">
        <a:defRPr sz="1000" kern="1200">
          <a:solidFill>
            <a:schemeClr val="tx1"/>
          </a:solidFill>
          <a:latin typeface="+mn-lt"/>
          <a:ea typeface="+mn-ea"/>
          <a:cs typeface="+mn-cs"/>
        </a:defRPr>
      </a:lvl7pPr>
      <a:lvl8pPr marL="1800225" algn="l" defTabSz="514350" rtl="0" eaLnBrk="1" latinLnBrk="0" hangingPunct="1">
        <a:defRPr sz="1000" kern="1200">
          <a:solidFill>
            <a:schemeClr val="tx1"/>
          </a:solidFill>
          <a:latin typeface="+mn-lt"/>
          <a:ea typeface="+mn-ea"/>
          <a:cs typeface="+mn-cs"/>
        </a:defRPr>
      </a:lvl8pPr>
      <a:lvl9pPr marL="2057400" algn="l" defTabSz="514350" rtl="0" eaLnBrk="1" latinLnBrk="0" hangingPunct="1">
        <a:defRPr sz="1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wm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3350" y="752479"/>
            <a:ext cx="7086600" cy="1368822"/>
          </a:xfrm>
        </p:spPr>
        <p:txBody>
          <a:bodyPr>
            <a:normAutofit/>
          </a:bodyPr>
          <a:lstStyle/>
          <a:p>
            <a:pPr algn="ctr"/>
            <a:r>
              <a:rPr lang="zh-CN" altLang="en-US" dirty="0"/>
              <a:t>船舶工业标识解析与应用</a:t>
            </a:r>
          </a:p>
        </p:txBody>
      </p:sp>
      <p:sp>
        <p:nvSpPr>
          <p:cNvPr id="3" name="副标题 2"/>
          <p:cNvSpPr>
            <a:spLocks noGrp="1"/>
          </p:cNvSpPr>
          <p:nvPr>
            <p:ph type="subTitle" idx="1"/>
          </p:nvPr>
        </p:nvSpPr>
        <p:spPr>
          <a:xfrm>
            <a:off x="1496060" y="2190750"/>
            <a:ext cx="5494655" cy="2352675"/>
          </a:xfrm>
        </p:spPr>
        <p:txBody>
          <a:bodyPr>
            <a:normAutofit/>
          </a:bodyPr>
          <a:lstStyle/>
          <a:p>
            <a:r>
              <a:rPr lang="en-US" altLang="zh-CN" sz="2200" dirty="0">
                <a:solidFill>
                  <a:schemeClr val="tx1"/>
                </a:solidFill>
              </a:rPr>
              <a:t>1  </a:t>
            </a:r>
            <a:r>
              <a:rPr lang="zh-CN" altLang="en-US" sz="2200" dirty="0">
                <a:solidFill>
                  <a:schemeClr val="tx1"/>
                </a:solidFill>
              </a:rPr>
              <a:t>船舶工业标识解析体系方案</a:t>
            </a:r>
          </a:p>
          <a:p>
            <a:r>
              <a:rPr lang="en-US" altLang="zh-CN" sz="2200" dirty="0">
                <a:solidFill>
                  <a:schemeClr val="tx1"/>
                </a:solidFill>
              </a:rPr>
              <a:t>2  </a:t>
            </a:r>
            <a:r>
              <a:rPr lang="zh-CN" altLang="en-US" sz="2200" dirty="0">
                <a:solidFill>
                  <a:schemeClr val="tx1"/>
                </a:solidFill>
              </a:rPr>
              <a:t>船舶工业标识解析关键技术</a:t>
            </a:r>
          </a:p>
          <a:p>
            <a:r>
              <a:rPr lang="en-US" altLang="zh-CN" sz="2200" dirty="0">
                <a:solidFill>
                  <a:schemeClr val="tx1"/>
                </a:solidFill>
              </a:rPr>
              <a:t>3  </a:t>
            </a:r>
            <a:r>
              <a:rPr lang="zh-CN" altLang="en-US" sz="2200" dirty="0">
                <a:solidFill>
                  <a:schemeClr val="tx1"/>
                </a:solidFill>
              </a:rPr>
              <a:t>船舶标识编码规范</a:t>
            </a:r>
          </a:p>
          <a:p>
            <a:r>
              <a:rPr lang="en-US" altLang="zh-CN" sz="2200" dirty="0">
                <a:solidFill>
                  <a:schemeClr val="tx1"/>
                </a:solidFill>
              </a:rPr>
              <a:t>4  </a:t>
            </a:r>
            <a:r>
              <a:rPr lang="zh-CN" altLang="en-US" sz="2200" dirty="0">
                <a:solidFill>
                  <a:schemeClr val="tx1"/>
                </a:solidFill>
              </a:rPr>
              <a:t>船舶工业标识解析体系应用</a:t>
            </a:r>
          </a:p>
          <a:p>
            <a:r>
              <a:rPr lang="zh-CN" altLang="en-US" sz="2200" dirty="0">
                <a:solidFill>
                  <a:schemeClr val="tx1"/>
                </a:solidFill>
              </a:rPr>
              <a:t>5  船舶非标件</a:t>
            </a:r>
            <a:r>
              <a:rPr lang="zh-CN" altLang="en-US" sz="2200">
                <a:solidFill>
                  <a:schemeClr val="tx1"/>
                </a:solidFill>
              </a:rPr>
              <a:t>生产管理系统</a:t>
            </a:r>
            <a:endParaRPr lang="zh-CN" altLang="en-US" sz="220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  </a:t>
            </a:r>
            <a:r>
              <a:rPr lang="zh-CN" altLang="en-US" dirty="0"/>
              <a:t>标识解析</a:t>
            </a:r>
          </a:p>
        </p:txBody>
      </p:sp>
      <p:sp>
        <p:nvSpPr>
          <p:cNvPr id="3" name="内容占位符 2"/>
          <p:cNvSpPr>
            <a:spLocks noGrp="1"/>
          </p:cNvSpPr>
          <p:nvPr>
            <p:ph idx="1"/>
          </p:nvPr>
        </p:nvSpPr>
        <p:spPr>
          <a:xfrm>
            <a:off x="514350" y="921326"/>
            <a:ext cx="8115300" cy="4119407"/>
          </a:xfrm>
        </p:spPr>
        <p:txBody>
          <a:bodyPr>
            <a:normAutofit/>
          </a:bodyPr>
          <a:lstStyle/>
          <a:p>
            <a:r>
              <a:rPr lang="zh-CN" altLang="en-US" dirty="0"/>
              <a:t>标识解析体系核心</a:t>
            </a:r>
          </a:p>
          <a:p>
            <a:pPr lvl="1">
              <a:lnSpc>
                <a:spcPct val="130000"/>
              </a:lnSpc>
            </a:pPr>
            <a:r>
              <a:rPr lang="zh-CN" altLang="en-US" dirty="0"/>
              <a:t>工业互联网标识解析体系是工业互联网网络体系的重要组成部分，是支撑工业互联网互联互通的神经中枢。</a:t>
            </a:r>
            <a:endParaRPr lang="en-US" altLang="zh-CN" dirty="0"/>
          </a:p>
          <a:p>
            <a:pPr lvl="1">
              <a:lnSpc>
                <a:spcPct val="130000"/>
              </a:lnSpc>
            </a:pPr>
            <a:endParaRPr lang="en-US" altLang="zh-CN" dirty="0"/>
          </a:p>
          <a:p>
            <a:pPr lvl="1">
              <a:lnSpc>
                <a:spcPct val="130000"/>
              </a:lnSpc>
            </a:pPr>
            <a:r>
              <a:rPr lang="zh-CN" altLang="en-US" dirty="0"/>
              <a:t>标识解析体系的核心包括标识编码、标识解析系统和标识数据服务。</a:t>
            </a:r>
          </a:p>
          <a:p>
            <a:pPr lvl="2"/>
            <a:r>
              <a:rPr lang="zh-CN" altLang="en-US" sz="1600" dirty="0"/>
              <a:t>标识编码：</a:t>
            </a:r>
            <a:r>
              <a:rPr lang="zh-CN" altLang="en-US" sz="1600" dirty="0">
                <a:solidFill>
                  <a:schemeClr val="tx1"/>
                </a:solidFill>
              </a:rPr>
              <a:t>机器、物品的“身份证”。</a:t>
            </a:r>
          </a:p>
          <a:p>
            <a:pPr lvl="2">
              <a:lnSpc>
                <a:spcPct val="130000"/>
              </a:lnSpc>
            </a:pPr>
            <a:r>
              <a:rPr lang="zh-CN" altLang="en-US" sz="1600" dirty="0"/>
              <a:t>标识解析系统：</a:t>
            </a:r>
            <a:r>
              <a:rPr lang="zh-CN" altLang="en-US" sz="1600" dirty="0">
                <a:solidFill>
                  <a:schemeClr val="tx1"/>
                </a:solidFill>
              </a:rPr>
              <a:t>利用标识，对机器或物品进行唯一性的定位和信息查询，是实现全球供应链系统和企业生产系统的精准对接、产品的全生命周期管理和智能化服务的前提和基础。</a:t>
            </a:r>
          </a:p>
          <a:p>
            <a:pPr lvl="2">
              <a:lnSpc>
                <a:spcPct val="130000"/>
              </a:lnSpc>
            </a:pPr>
            <a:r>
              <a:rPr lang="en-US" altLang="zh-CN" sz="1600" dirty="0" err="1"/>
              <a:t>标识数据服务：</a:t>
            </a:r>
            <a:r>
              <a:rPr lang="en-US" altLang="zh-CN" sz="1600" dirty="0" err="1">
                <a:solidFill>
                  <a:schemeClr val="tx1"/>
                </a:solidFill>
              </a:rPr>
              <a:t>能够借助标识编码资源和标识解析系统开展工业标识数据管理和跨企业、跨行业、跨地区、跨国家的数据共享共用</a:t>
            </a:r>
            <a:r>
              <a:rPr lang="en-US" altLang="zh-CN" sz="1600" dirty="0">
                <a:solidFill>
                  <a:schemeClr val="tx1"/>
                </a:solidFill>
              </a:rPr>
              <a:t>。</a:t>
            </a:r>
          </a:p>
          <a:p>
            <a:pPr lvl="2">
              <a:lnSpc>
                <a:spcPct val="130000"/>
              </a:lnSpc>
            </a:pPr>
            <a:endParaRPr lang="en-US" altLang="zh-CN" sz="1600" dirty="0">
              <a:solidFill>
                <a:schemeClr val="tx1"/>
              </a:solidFill>
            </a:endParaRPr>
          </a:p>
        </p:txBody>
      </p:sp>
      <p:sp>
        <p:nvSpPr>
          <p:cNvPr id="9" name="页脚占位符 8"/>
          <p:cNvSpPr>
            <a:spLocks noGrp="1"/>
          </p:cNvSpPr>
          <p:nvPr>
            <p:ph type="ftr" sz="quarter" idx="11"/>
          </p:nvPr>
        </p:nvSpPr>
        <p:spPr/>
        <p:txBody>
          <a:bodyPr/>
          <a:lstStyle/>
          <a:p>
            <a:r>
              <a:rPr lang="zh-CN" altLang="en-US"/>
              <a:t>武汉科技大学  计算机科学与技术学院</a:t>
            </a:r>
            <a:endParaRPr lang="zh-CN" altLang="en-US" dirty="0"/>
          </a:p>
        </p:txBody>
      </p:sp>
    </p:spTree>
    <p:extLst>
      <p:ext uri="{BB962C8B-B14F-4D97-AF65-F5344CB8AC3E}">
        <p14:creationId xmlns:p14="http://schemas.microsoft.com/office/powerpoint/2010/main" val="3815722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000"/>
                                        <p:tgtEl>
                                          <p:spTgt spid="3">
                                            <p:txEl>
                                              <p:pRg st="4" end="4"/>
                                            </p:txEl>
                                          </p:spTgt>
                                        </p:tgtEl>
                                      </p:cBhvr>
                                    </p:animEffect>
                                    <p:anim calcmode="lin" valueType="num">
                                      <p:cBhvr>
                                        <p:cTn id="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5" end="5"/>
                                            </p:txEl>
                                          </p:spTgt>
                                        </p:tgtEl>
                                        <p:attrNameLst>
                                          <p:attrName>style.visibility</p:attrName>
                                        </p:attrNameLst>
                                      </p:cBhvr>
                                      <p:to>
                                        <p:strVal val="visible"/>
                                      </p:to>
                                    </p:set>
                                    <p:anim calcmode="lin" valueType="num">
                                      <p:cBhvr additive="base">
                                        <p:cTn id="14"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fade">
                                      <p:cBhvr>
                                        <p:cTn id="20" dur="1000"/>
                                        <p:tgtEl>
                                          <p:spTgt spid="3">
                                            <p:txEl>
                                              <p:pRg st="6" end="6"/>
                                            </p:txEl>
                                          </p:spTgt>
                                        </p:tgtEl>
                                      </p:cBhvr>
                                    </p:animEffect>
                                    <p:anim calcmode="lin" valueType="num">
                                      <p:cBhvr>
                                        <p:cTn id="21"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  </a:t>
            </a:r>
            <a:r>
              <a:rPr lang="zh-CN" altLang="en-US" dirty="0"/>
              <a:t>标识解析</a:t>
            </a:r>
          </a:p>
        </p:txBody>
      </p:sp>
      <p:sp>
        <p:nvSpPr>
          <p:cNvPr id="3" name="内容占位符 2"/>
          <p:cNvSpPr>
            <a:spLocks noGrp="1"/>
          </p:cNvSpPr>
          <p:nvPr>
            <p:ph idx="1"/>
          </p:nvPr>
        </p:nvSpPr>
        <p:spPr/>
        <p:txBody>
          <a:bodyPr>
            <a:normAutofit/>
          </a:bodyPr>
          <a:lstStyle/>
          <a:p>
            <a:r>
              <a:rPr lang="zh-CN" altLang="en-US" dirty="0"/>
              <a:t>标识解析整体架构</a:t>
            </a:r>
          </a:p>
          <a:p>
            <a:pPr lvl="1">
              <a:lnSpc>
                <a:spcPct val="130000"/>
              </a:lnSpc>
            </a:pPr>
            <a:endParaRPr lang="en-US" altLang="zh-CN" sz="1600" dirty="0">
              <a:solidFill>
                <a:schemeClr val="tx1"/>
              </a:solidFill>
            </a:endParaRPr>
          </a:p>
        </p:txBody>
      </p:sp>
      <p:sp>
        <p:nvSpPr>
          <p:cNvPr id="9" name="页脚占位符 8"/>
          <p:cNvSpPr>
            <a:spLocks noGrp="1"/>
          </p:cNvSpPr>
          <p:nvPr>
            <p:ph type="ftr" sz="quarter" idx="11"/>
          </p:nvPr>
        </p:nvSpPr>
        <p:spPr/>
        <p:txBody>
          <a:bodyPr/>
          <a:lstStyle/>
          <a:p>
            <a:r>
              <a:rPr lang="zh-CN" altLang="en-US"/>
              <a:t>武汉科技大学  计算机科学与技术学院</a:t>
            </a:r>
            <a:endParaRPr lang="zh-CN" altLang="en-US" dirty="0"/>
          </a:p>
        </p:txBody>
      </p:sp>
      <p:pic>
        <p:nvPicPr>
          <p:cNvPr id="11" name="图片 11" descr="20201215101138"/>
          <p:cNvPicPr>
            <a:picLocks noChangeAspect="1"/>
          </p:cNvPicPr>
          <p:nvPr/>
        </p:nvPicPr>
        <p:blipFill>
          <a:blip r:embed="rId2"/>
          <a:stretch>
            <a:fillRect/>
          </a:stretch>
        </p:blipFill>
        <p:spPr>
          <a:xfrm>
            <a:off x="861532" y="1354521"/>
            <a:ext cx="5554341" cy="3510365"/>
          </a:xfrm>
          <a:prstGeom prst="rect">
            <a:avLst/>
          </a:prstGeom>
        </p:spPr>
      </p:pic>
      <p:sp>
        <p:nvSpPr>
          <p:cNvPr id="7" name="文本框 6">
            <a:extLst>
              <a:ext uri="{FF2B5EF4-FFF2-40B4-BE49-F238E27FC236}">
                <a16:creationId xmlns:a16="http://schemas.microsoft.com/office/drawing/2014/main" id="{43C19AA2-4994-4F13-A42E-2E6C193BADD2}"/>
              </a:ext>
            </a:extLst>
          </p:cNvPr>
          <p:cNvSpPr txBox="1"/>
          <p:nvPr/>
        </p:nvSpPr>
        <p:spPr>
          <a:xfrm>
            <a:off x="6415873" y="1794259"/>
            <a:ext cx="2591938" cy="2532745"/>
          </a:xfrm>
          <a:prstGeom prst="rect">
            <a:avLst/>
          </a:prstGeom>
          <a:noFill/>
        </p:spPr>
        <p:txBody>
          <a:bodyPr wrap="square">
            <a:spAutoFit/>
          </a:bodyPr>
          <a:lstStyle/>
          <a:p>
            <a:pPr algn="just">
              <a:lnSpc>
                <a:spcPct val="150000"/>
              </a:lnSpc>
            </a:pPr>
            <a:r>
              <a:rPr lang="zh-CN" altLang="en-US" sz="1800" kern="100" dirty="0">
                <a:latin typeface="Times New Roman" panose="02020603050405020304" pitchFamily="18" charset="0"/>
                <a:ea typeface="宋体" panose="02010600030101010101" pitchFamily="2" charset="-122"/>
                <a:cs typeface="Times New Roman" panose="02020603050405020304" pitchFamily="18" charset="0"/>
              </a:rPr>
              <a:t>五层架构：</a:t>
            </a:r>
            <a:endParaRPr lang="en-US" altLang="zh-CN" sz="1800" kern="100" dirty="0">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pPr>
            <a:r>
              <a:rPr lang="en-US" altLang="zh-CN" sz="1800" kern="100" dirty="0">
                <a:latin typeface="Times New Roman" panose="02020603050405020304" pitchFamily="18" charset="0"/>
                <a:ea typeface="宋体" panose="02010600030101010101" pitchFamily="2" charset="-122"/>
                <a:cs typeface="Times New Roman" panose="02020603050405020304" pitchFamily="18" charset="0"/>
              </a:rPr>
              <a:t>1</a:t>
            </a:r>
            <a:r>
              <a:rPr lang="zh-CN" altLang="zh-CN" sz="1800" kern="100" dirty="0">
                <a:latin typeface="Times New Roman" panose="02020603050405020304" pitchFamily="18" charset="0"/>
                <a:ea typeface="宋体" panose="02010600030101010101" pitchFamily="2" charset="-122"/>
                <a:cs typeface="Times New Roman" panose="02020603050405020304" pitchFamily="18" charset="0"/>
              </a:rPr>
              <a:t>、根节点（国际）</a:t>
            </a:r>
            <a:endParaRPr lang="en-US" altLang="zh-CN" sz="1800" kern="100" dirty="0">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pPr>
            <a:r>
              <a:rPr lang="en-US" altLang="zh-CN" sz="1800" kern="100" dirty="0">
                <a:latin typeface="Times New Roman" panose="02020603050405020304" pitchFamily="18" charset="0"/>
                <a:ea typeface="宋体" panose="02010600030101010101" pitchFamily="2" charset="-122"/>
                <a:cs typeface="Times New Roman" panose="02020603050405020304" pitchFamily="18" charset="0"/>
              </a:rPr>
              <a:t>2</a:t>
            </a:r>
            <a:r>
              <a:rPr lang="zh-CN" altLang="zh-CN" sz="1800" kern="100" dirty="0">
                <a:latin typeface="Times New Roman" panose="02020603050405020304" pitchFamily="18" charset="0"/>
                <a:ea typeface="宋体" panose="02010600030101010101" pitchFamily="2" charset="-122"/>
                <a:cs typeface="Times New Roman" panose="02020603050405020304" pitchFamily="18" charset="0"/>
              </a:rPr>
              <a:t>、国家顶级节点</a:t>
            </a:r>
          </a:p>
          <a:p>
            <a:pPr algn="just">
              <a:lnSpc>
                <a:spcPct val="150000"/>
              </a:lnSpc>
            </a:pPr>
            <a:r>
              <a:rPr lang="en-US" altLang="zh-CN" sz="1800" kern="100" dirty="0">
                <a:latin typeface="Times New Roman" panose="02020603050405020304" pitchFamily="18" charset="0"/>
                <a:ea typeface="宋体" panose="02010600030101010101" pitchFamily="2" charset="-122"/>
                <a:cs typeface="Times New Roman" panose="02020603050405020304" pitchFamily="18" charset="0"/>
              </a:rPr>
              <a:t>3</a:t>
            </a:r>
            <a:r>
              <a:rPr lang="zh-CN" altLang="zh-CN" sz="1800" kern="100" dirty="0">
                <a:latin typeface="Times New Roman" panose="02020603050405020304" pitchFamily="18" charset="0"/>
                <a:ea typeface="宋体" panose="02010600030101010101" pitchFamily="2" charset="-122"/>
                <a:cs typeface="Times New Roman" panose="02020603050405020304" pitchFamily="18" charset="0"/>
              </a:rPr>
              <a:t>、二级标识解析节点</a:t>
            </a:r>
          </a:p>
          <a:p>
            <a:pPr algn="just">
              <a:lnSpc>
                <a:spcPct val="150000"/>
              </a:lnSpc>
            </a:pPr>
            <a:r>
              <a:rPr lang="en-US" altLang="zh-CN" sz="1800" kern="100" dirty="0">
                <a:latin typeface="Times New Roman" panose="02020603050405020304" pitchFamily="18" charset="0"/>
                <a:ea typeface="宋体" panose="02010600030101010101" pitchFamily="2" charset="-122"/>
                <a:cs typeface="Times New Roman" panose="02020603050405020304" pitchFamily="18" charset="0"/>
              </a:rPr>
              <a:t>4</a:t>
            </a:r>
            <a:r>
              <a:rPr lang="zh-CN" altLang="zh-CN" sz="1800" kern="100" dirty="0">
                <a:latin typeface="Times New Roman" panose="02020603050405020304" pitchFamily="18" charset="0"/>
                <a:ea typeface="宋体" panose="02010600030101010101" pitchFamily="2" charset="-122"/>
                <a:cs typeface="Times New Roman" panose="02020603050405020304" pitchFamily="18" charset="0"/>
              </a:rPr>
              <a:t>、企业标识解析节点</a:t>
            </a:r>
          </a:p>
          <a:p>
            <a:pPr algn="just">
              <a:lnSpc>
                <a:spcPct val="150000"/>
              </a:lnSpc>
            </a:pPr>
            <a:r>
              <a:rPr lang="en-US" altLang="zh-CN" sz="1800" kern="100" dirty="0">
                <a:latin typeface="Times New Roman" panose="02020603050405020304" pitchFamily="18" charset="0"/>
                <a:ea typeface="宋体" panose="02010600030101010101" pitchFamily="2" charset="-122"/>
                <a:cs typeface="Times New Roman" panose="02020603050405020304" pitchFamily="18" charset="0"/>
              </a:rPr>
              <a:t>5</a:t>
            </a:r>
            <a:r>
              <a:rPr lang="zh-CN" altLang="zh-CN" sz="1800" kern="100" dirty="0">
                <a:latin typeface="Times New Roman" panose="02020603050405020304" pitchFamily="18" charset="0"/>
                <a:ea typeface="宋体" panose="02010600030101010101" pitchFamily="2" charset="-122"/>
                <a:cs typeface="Times New Roman" panose="02020603050405020304" pitchFamily="18" charset="0"/>
              </a:rPr>
              <a:t>、公共递归解析节点</a:t>
            </a:r>
            <a:endParaRPr lang="zh-CN" altLang="zh-CN"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1.3  </a:t>
            </a:r>
            <a:r>
              <a:rPr lang="zh-CN" altLang="en-US" dirty="0"/>
              <a:t>总体定位及设计思路</a:t>
            </a:r>
          </a:p>
        </p:txBody>
      </p:sp>
      <p:sp>
        <p:nvSpPr>
          <p:cNvPr id="3" name="内容占位符 2"/>
          <p:cNvSpPr>
            <a:spLocks noGrp="1"/>
          </p:cNvSpPr>
          <p:nvPr>
            <p:ph idx="1"/>
          </p:nvPr>
        </p:nvSpPr>
        <p:spPr>
          <a:xfrm>
            <a:off x="105193" y="1207705"/>
            <a:ext cx="4133013" cy="3793872"/>
          </a:xfrm>
        </p:spPr>
        <p:txBody>
          <a:bodyPr>
            <a:normAutofit lnSpcReduction="10000"/>
          </a:bodyPr>
          <a:lstStyle/>
          <a:p>
            <a:pPr lvl="1"/>
            <a:r>
              <a:rPr lang="zh-CN" altLang="en-US" dirty="0"/>
              <a:t>船舶工业互联网标识解析体系的总体定位及设计思路如右图所示。</a:t>
            </a:r>
          </a:p>
          <a:p>
            <a:pPr lvl="1"/>
            <a:endParaRPr lang="en-US" altLang="zh-CN" dirty="0"/>
          </a:p>
          <a:p>
            <a:pPr lvl="1"/>
            <a:r>
              <a:rPr lang="zh-CN" altLang="en-US" dirty="0"/>
              <a:t>二级节点是工业互联网标识解析体系的重要建设内容，既要向上对接国家顶级节点，又要向下直接面向行业或区域提供标识编码注册和标识解析服务，以及完成相关的标识业务和标识应用对接等。</a:t>
            </a:r>
            <a:endParaRPr lang="en-US" altLang="zh-CN" dirty="0"/>
          </a:p>
          <a:p>
            <a:pPr lvl="1"/>
            <a:endParaRPr lang="en-US" altLang="zh-CN" dirty="0"/>
          </a:p>
          <a:p>
            <a:pPr lvl="1"/>
            <a:r>
              <a:rPr lang="zh-CN" altLang="en-US" dirty="0"/>
              <a:t>二级节点的发展情况直接决定了标识解析体系的应用价值。</a:t>
            </a:r>
            <a:endParaRPr lang="zh-CN" altLang="zh-CN" sz="2000" dirty="0"/>
          </a:p>
        </p:txBody>
      </p:sp>
      <p:sp>
        <p:nvSpPr>
          <p:cNvPr id="5" name="页脚占位符 4"/>
          <p:cNvSpPr>
            <a:spLocks noGrp="1"/>
          </p:cNvSpPr>
          <p:nvPr>
            <p:ph type="ftr" sz="quarter" idx="11"/>
          </p:nvPr>
        </p:nvSpPr>
        <p:spPr/>
        <p:txBody>
          <a:bodyPr/>
          <a:lstStyle/>
          <a:p>
            <a:r>
              <a:rPr lang="zh-CN" altLang="en-US" dirty="0">
                <a:solidFill>
                  <a:schemeClr val="bg2">
                    <a:shade val="50000"/>
                  </a:schemeClr>
                </a:solidFill>
              </a:rPr>
              <a:t>武汉科技大学  计算机科学与技术学院</a:t>
            </a:r>
          </a:p>
        </p:txBody>
      </p:sp>
      <p:pic>
        <p:nvPicPr>
          <p:cNvPr id="7" name="图片 6">
            <a:extLst>
              <a:ext uri="{FF2B5EF4-FFF2-40B4-BE49-F238E27FC236}">
                <a16:creationId xmlns:a16="http://schemas.microsoft.com/office/drawing/2014/main" id="{46A258FA-69FE-4B6E-A4A8-978CAA214921}"/>
              </a:ext>
            </a:extLst>
          </p:cNvPr>
          <p:cNvPicPr>
            <a:picLocks noChangeAspect="1"/>
          </p:cNvPicPr>
          <p:nvPr/>
        </p:nvPicPr>
        <p:blipFill>
          <a:blip r:embed="rId2"/>
          <a:stretch>
            <a:fillRect/>
          </a:stretch>
        </p:blipFill>
        <p:spPr>
          <a:xfrm>
            <a:off x="4238206" y="1320589"/>
            <a:ext cx="4722084" cy="338795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3CAC1155-BAF8-43AE-A528-EC0A490FA518}"/>
              </a:ext>
            </a:extLst>
          </p:cNvPr>
          <p:cNvPicPr>
            <a:picLocks noChangeAspect="1"/>
          </p:cNvPicPr>
          <p:nvPr/>
        </p:nvPicPr>
        <p:blipFill>
          <a:blip r:embed="rId2"/>
          <a:stretch>
            <a:fillRect/>
          </a:stretch>
        </p:blipFill>
        <p:spPr>
          <a:xfrm>
            <a:off x="4446871" y="1053966"/>
            <a:ext cx="4002171" cy="3916103"/>
          </a:xfrm>
          <a:prstGeom prst="rect">
            <a:avLst/>
          </a:prstGeom>
        </p:spPr>
      </p:pic>
      <p:sp>
        <p:nvSpPr>
          <p:cNvPr id="2" name="标题 1"/>
          <p:cNvSpPr>
            <a:spLocks noGrp="1"/>
          </p:cNvSpPr>
          <p:nvPr>
            <p:ph type="title"/>
          </p:nvPr>
        </p:nvSpPr>
        <p:spPr/>
        <p:txBody>
          <a:bodyPr>
            <a:normAutofit/>
          </a:bodyPr>
          <a:lstStyle/>
          <a:p>
            <a:r>
              <a:rPr lang="en-US" altLang="zh-CN" dirty="0"/>
              <a:t>1.4  </a:t>
            </a:r>
            <a:r>
              <a:rPr lang="zh-CN" altLang="en-US" dirty="0"/>
              <a:t>主要功能与总体架构</a:t>
            </a:r>
          </a:p>
        </p:txBody>
      </p:sp>
      <p:sp>
        <p:nvSpPr>
          <p:cNvPr id="3" name="内容占位符 2"/>
          <p:cNvSpPr>
            <a:spLocks noGrp="1"/>
          </p:cNvSpPr>
          <p:nvPr>
            <p:ph idx="1"/>
          </p:nvPr>
        </p:nvSpPr>
        <p:spPr>
          <a:xfrm>
            <a:off x="514350" y="921327"/>
            <a:ext cx="3590825" cy="3793872"/>
          </a:xfrm>
        </p:spPr>
        <p:txBody>
          <a:bodyPr>
            <a:normAutofit/>
          </a:bodyPr>
          <a:lstStyle/>
          <a:p>
            <a:r>
              <a:rPr lang="zh-CN" altLang="en-US" sz="2000" dirty="0"/>
              <a:t>船舶工业互联网标识解析体系的主要功能包括：</a:t>
            </a:r>
            <a:r>
              <a:rPr lang="zh-CN" altLang="en-US" sz="2000" dirty="0">
                <a:solidFill>
                  <a:srgbClr val="FF0000"/>
                </a:solidFill>
              </a:rPr>
              <a:t>标识注册服务</a:t>
            </a:r>
            <a:r>
              <a:rPr lang="zh-CN" altLang="en-US" sz="2000" dirty="0"/>
              <a:t>、</a:t>
            </a:r>
            <a:r>
              <a:rPr lang="zh-CN" altLang="en-US" sz="2000" dirty="0">
                <a:solidFill>
                  <a:srgbClr val="FF0000"/>
                </a:solidFill>
              </a:rPr>
              <a:t>身份认证与权限管理</a:t>
            </a:r>
            <a:r>
              <a:rPr lang="zh-CN" altLang="en-US" sz="2000" dirty="0"/>
              <a:t>、</a:t>
            </a:r>
            <a:r>
              <a:rPr lang="zh-CN" altLang="en-US" sz="2000" dirty="0">
                <a:solidFill>
                  <a:srgbClr val="FF0000"/>
                </a:solidFill>
              </a:rPr>
              <a:t>标识关联知识服务</a:t>
            </a:r>
            <a:r>
              <a:rPr lang="zh-CN" altLang="en-US" sz="2000" dirty="0"/>
              <a:t>、</a:t>
            </a:r>
            <a:r>
              <a:rPr lang="zh-CN" altLang="en-US" sz="2000" dirty="0">
                <a:solidFill>
                  <a:srgbClr val="FF0000"/>
                </a:solidFill>
              </a:rPr>
              <a:t>标识解析系统</a:t>
            </a:r>
            <a:r>
              <a:rPr lang="zh-CN" altLang="en-US" sz="2000" dirty="0"/>
              <a:t>、</a:t>
            </a:r>
            <a:r>
              <a:rPr lang="zh-CN" altLang="en-US" sz="2000" dirty="0">
                <a:solidFill>
                  <a:srgbClr val="FF0000"/>
                </a:solidFill>
              </a:rPr>
              <a:t>标识信息资源运维等</a:t>
            </a:r>
            <a:r>
              <a:rPr lang="zh-CN" altLang="en-US" sz="2000" dirty="0"/>
              <a:t>。</a:t>
            </a:r>
            <a:endParaRPr lang="en-US" altLang="zh-CN" sz="2000" dirty="0"/>
          </a:p>
          <a:p>
            <a:endParaRPr lang="en-US" altLang="zh-CN" sz="2000" dirty="0">
              <a:solidFill>
                <a:srgbClr val="002060"/>
              </a:solidFill>
            </a:endParaRPr>
          </a:p>
          <a:p>
            <a:r>
              <a:rPr lang="zh-CN" altLang="en-US" sz="2000" dirty="0"/>
              <a:t>总体架构如右图所示</a:t>
            </a:r>
          </a:p>
        </p:txBody>
      </p:sp>
      <p:sp>
        <p:nvSpPr>
          <p:cNvPr id="5" name="页脚占位符 4"/>
          <p:cNvSpPr>
            <a:spLocks noGrp="1"/>
          </p:cNvSpPr>
          <p:nvPr>
            <p:ph type="ftr" sz="quarter" idx="11"/>
          </p:nvPr>
        </p:nvSpPr>
        <p:spPr/>
        <p:txBody>
          <a:bodyPr/>
          <a:lstStyle/>
          <a:p>
            <a:r>
              <a:rPr lang="zh-CN" altLang="en-US">
                <a:solidFill>
                  <a:schemeClr val="bg2">
                    <a:shade val="50000"/>
                  </a:schemeClr>
                </a:solidFill>
              </a:rPr>
              <a:t>武汉科技大学  计算机科学与技术学院</a:t>
            </a:r>
            <a:endParaRPr lang="zh-CN" altLang="en-US" dirty="0">
              <a:solidFill>
                <a:schemeClr val="bg2">
                  <a:shade val="50000"/>
                </a:schemeClr>
              </a:solidFill>
            </a:endParaRPr>
          </a:p>
        </p:txBody>
      </p:sp>
      <p:sp>
        <p:nvSpPr>
          <p:cNvPr id="10" name="矩形: 圆角 9">
            <a:extLst>
              <a:ext uri="{FF2B5EF4-FFF2-40B4-BE49-F238E27FC236}">
                <a16:creationId xmlns:a16="http://schemas.microsoft.com/office/drawing/2014/main" id="{631E2AEC-B4F0-4E1F-893A-A4CFC9F12938}"/>
              </a:ext>
            </a:extLst>
          </p:cNvPr>
          <p:cNvSpPr/>
          <p:nvPr/>
        </p:nvSpPr>
        <p:spPr>
          <a:xfrm>
            <a:off x="4780520" y="3993854"/>
            <a:ext cx="3334871" cy="1011547"/>
          </a:xfrm>
          <a:prstGeom prst="round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圆角 10">
            <a:extLst>
              <a:ext uri="{FF2B5EF4-FFF2-40B4-BE49-F238E27FC236}">
                <a16:creationId xmlns:a16="http://schemas.microsoft.com/office/drawing/2014/main" id="{590E8ED9-490B-4D86-9C68-36D3E0D34ACA}"/>
              </a:ext>
            </a:extLst>
          </p:cNvPr>
          <p:cNvSpPr/>
          <p:nvPr/>
        </p:nvSpPr>
        <p:spPr>
          <a:xfrm>
            <a:off x="4780520" y="2215854"/>
            <a:ext cx="3334871" cy="1742668"/>
          </a:xfrm>
          <a:prstGeom prst="roundRect">
            <a:avLst/>
          </a:prstGeom>
          <a:solidFill>
            <a:srgbClr val="00B0F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圆角 11">
            <a:extLst>
              <a:ext uri="{FF2B5EF4-FFF2-40B4-BE49-F238E27FC236}">
                <a16:creationId xmlns:a16="http://schemas.microsoft.com/office/drawing/2014/main" id="{75256820-A0BE-44A3-A181-03315090057B}"/>
              </a:ext>
            </a:extLst>
          </p:cNvPr>
          <p:cNvSpPr/>
          <p:nvPr/>
        </p:nvSpPr>
        <p:spPr>
          <a:xfrm>
            <a:off x="4363481" y="1018634"/>
            <a:ext cx="4147013" cy="1161888"/>
          </a:xfrm>
          <a:prstGeom prst="roundRect">
            <a:avLst/>
          </a:prstGeom>
          <a:solidFill>
            <a:srgbClr val="FF00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F9467DBE-469D-48BA-AC1F-1D1D09DFC070}"/>
              </a:ext>
            </a:extLst>
          </p:cNvPr>
          <p:cNvSpPr txBox="1"/>
          <p:nvPr/>
        </p:nvSpPr>
        <p:spPr>
          <a:xfrm>
            <a:off x="8426765" y="4314961"/>
            <a:ext cx="711851" cy="369332"/>
          </a:xfrm>
          <a:prstGeom prst="rect">
            <a:avLst/>
          </a:prstGeom>
          <a:noFill/>
        </p:spPr>
        <p:txBody>
          <a:bodyPr wrap="square">
            <a:spAutoFit/>
          </a:bodyPr>
          <a:lstStyle/>
          <a:p>
            <a:r>
              <a:rPr lang="zh-CN" altLang="en-US" sz="1800" b="1" dirty="0">
                <a:solidFill>
                  <a:srgbClr val="FF0000"/>
                </a:solidFill>
              </a:rPr>
              <a:t>底层</a:t>
            </a:r>
          </a:p>
        </p:txBody>
      </p:sp>
      <p:sp>
        <p:nvSpPr>
          <p:cNvPr id="15" name="文本框 14">
            <a:extLst>
              <a:ext uri="{FF2B5EF4-FFF2-40B4-BE49-F238E27FC236}">
                <a16:creationId xmlns:a16="http://schemas.microsoft.com/office/drawing/2014/main" id="{6525A302-2B16-43F2-BE8A-D48877C3FE4F}"/>
              </a:ext>
            </a:extLst>
          </p:cNvPr>
          <p:cNvSpPr txBox="1"/>
          <p:nvPr/>
        </p:nvSpPr>
        <p:spPr>
          <a:xfrm>
            <a:off x="8426764" y="3104373"/>
            <a:ext cx="711851" cy="369332"/>
          </a:xfrm>
          <a:prstGeom prst="rect">
            <a:avLst/>
          </a:prstGeom>
          <a:noFill/>
        </p:spPr>
        <p:txBody>
          <a:bodyPr wrap="square">
            <a:spAutoFit/>
          </a:bodyPr>
          <a:lstStyle/>
          <a:p>
            <a:r>
              <a:rPr lang="zh-CN" altLang="en-US" sz="1800" b="1" dirty="0">
                <a:solidFill>
                  <a:srgbClr val="FF0000"/>
                </a:solidFill>
              </a:rPr>
              <a:t>中层</a:t>
            </a:r>
          </a:p>
        </p:txBody>
      </p:sp>
      <p:sp>
        <p:nvSpPr>
          <p:cNvPr id="16" name="文本框 15">
            <a:extLst>
              <a:ext uri="{FF2B5EF4-FFF2-40B4-BE49-F238E27FC236}">
                <a16:creationId xmlns:a16="http://schemas.microsoft.com/office/drawing/2014/main" id="{E52CE595-11E3-4C66-AEE3-A67BDA1C0266}"/>
              </a:ext>
            </a:extLst>
          </p:cNvPr>
          <p:cNvSpPr txBox="1"/>
          <p:nvPr/>
        </p:nvSpPr>
        <p:spPr>
          <a:xfrm>
            <a:off x="8449042" y="1348198"/>
            <a:ext cx="689573" cy="369332"/>
          </a:xfrm>
          <a:prstGeom prst="rect">
            <a:avLst/>
          </a:prstGeom>
          <a:noFill/>
        </p:spPr>
        <p:txBody>
          <a:bodyPr wrap="square">
            <a:spAutoFit/>
          </a:bodyPr>
          <a:lstStyle/>
          <a:p>
            <a:r>
              <a:rPr lang="zh-CN" altLang="en-US" sz="1800" b="1" dirty="0">
                <a:solidFill>
                  <a:srgbClr val="FF0000"/>
                </a:solidFill>
              </a:rPr>
              <a:t>上层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4" grpId="0"/>
      <p:bldP spid="15" grpId="0"/>
      <p:bldP spid="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1028700" y="1352554"/>
            <a:ext cx="7086600" cy="912664"/>
          </a:xfrm>
        </p:spPr>
        <p:txBody>
          <a:bodyPr>
            <a:normAutofit/>
          </a:bodyPr>
          <a:lstStyle/>
          <a:p>
            <a:r>
              <a:rPr lang="en-US" altLang="zh-CN" dirty="0"/>
              <a:t>2  </a:t>
            </a:r>
            <a:r>
              <a:rPr lang="zh-CN" altLang="en-US" dirty="0"/>
              <a:t>船舶工业标识解析关键技术</a:t>
            </a:r>
          </a:p>
        </p:txBody>
      </p:sp>
      <p:sp>
        <p:nvSpPr>
          <p:cNvPr id="7" name="副标题 6"/>
          <p:cNvSpPr>
            <a:spLocks noGrp="1"/>
          </p:cNvSpPr>
          <p:nvPr>
            <p:ph type="subTitle" idx="1"/>
          </p:nvPr>
        </p:nvSpPr>
        <p:spPr>
          <a:xfrm>
            <a:off x="1028700" y="2313709"/>
            <a:ext cx="7086600" cy="2043546"/>
          </a:xfrm>
        </p:spPr>
        <p:txBody>
          <a:bodyPr>
            <a:normAutofit/>
          </a:bodyPr>
          <a:lstStyle/>
          <a:p>
            <a:r>
              <a:rPr lang="en-US" altLang="zh-CN" dirty="0"/>
              <a:t>2.1 </a:t>
            </a:r>
            <a:r>
              <a:rPr lang="zh-CN" altLang="en-US" dirty="0"/>
              <a:t> 标识编码全局唯一性</a:t>
            </a:r>
          </a:p>
          <a:p>
            <a:r>
              <a:rPr lang="en-US" altLang="zh-CN" dirty="0"/>
              <a:t>2.2  </a:t>
            </a:r>
            <a:r>
              <a:rPr lang="zh-CN" altLang="en-US" dirty="0"/>
              <a:t>海量标识高速并行解析</a:t>
            </a:r>
          </a:p>
          <a:p>
            <a:r>
              <a:rPr lang="en-US" altLang="zh-CN" dirty="0"/>
              <a:t>2.3 </a:t>
            </a:r>
            <a:r>
              <a:rPr lang="zh-CN" altLang="en-US" dirty="0"/>
              <a:t> 标识编码与信息安全防护</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  </a:t>
            </a:r>
            <a:r>
              <a:rPr lang="zh-CN" altLang="en-US" dirty="0"/>
              <a:t>标识编码全局唯一性</a:t>
            </a:r>
          </a:p>
        </p:txBody>
      </p:sp>
      <p:sp>
        <p:nvSpPr>
          <p:cNvPr id="3" name="内容占位符 2"/>
          <p:cNvSpPr>
            <a:spLocks noGrp="1"/>
          </p:cNvSpPr>
          <p:nvPr>
            <p:ph idx="1"/>
          </p:nvPr>
        </p:nvSpPr>
        <p:spPr/>
        <p:txBody>
          <a:bodyPr>
            <a:normAutofit/>
          </a:bodyPr>
          <a:lstStyle/>
          <a:p>
            <a:r>
              <a:rPr lang="zh-CN" altLang="en-US" dirty="0"/>
              <a:t>实现</a:t>
            </a:r>
            <a:r>
              <a:rPr lang="zh-CN" altLang="en-US" dirty="0">
                <a:solidFill>
                  <a:srgbClr val="FF0000"/>
                </a:solidFill>
              </a:rPr>
              <a:t>“一物一码”</a:t>
            </a:r>
            <a:r>
              <a:rPr lang="zh-CN" altLang="en-US" dirty="0"/>
              <a:t>。在标识编码与资产对象之间建立一一对应关系，是维持标识解析体系稳定的核心。</a:t>
            </a:r>
            <a:endParaRPr lang="en-US" altLang="zh-CN" dirty="0"/>
          </a:p>
          <a:p>
            <a:endParaRPr lang="en-US" altLang="zh-CN" dirty="0"/>
          </a:p>
          <a:p>
            <a:r>
              <a:rPr lang="zh-CN" altLang="en-US" dirty="0"/>
              <a:t>采用</a:t>
            </a:r>
            <a:r>
              <a:rPr lang="zh-CN" altLang="en-US" dirty="0">
                <a:solidFill>
                  <a:srgbClr val="FF0000"/>
                </a:solidFill>
              </a:rPr>
              <a:t>多级分层的标识编码结构设计</a:t>
            </a:r>
            <a:r>
              <a:rPr lang="zh-CN" altLang="en-US" dirty="0"/>
              <a:t>，维持标识编码全生命周期长期稳定，才能保证标识编码在业务领域的全局唯一性。</a:t>
            </a:r>
            <a:endParaRPr lang="en-US" altLang="zh-CN" dirty="0"/>
          </a:p>
          <a:p>
            <a:endParaRPr lang="en-US" altLang="zh-CN" dirty="0"/>
          </a:p>
          <a:p>
            <a:r>
              <a:rPr lang="zh-CN" altLang="en-US" dirty="0"/>
              <a:t>船舶设计院、钢材生产商、舾装件供应商、物流运输商、船舶总装厂和维修服务商等</a:t>
            </a:r>
            <a:r>
              <a:rPr lang="zh-CN" altLang="en-US" dirty="0">
                <a:solidFill>
                  <a:srgbClr val="FF0000"/>
                </a:solidFill>
              </a:rPr>
              <a:t>上下游企业</a:t>
            </a:r>
            <a:r>
              <a:rPr lang="zh-CN" altLang="en-US" dirty="0"/>
              <a:t>，进一步结合</a:t>
            </a:r>
            <a:r>
              <a:rPr lang="zh-CN" altLang="en-US" dirty="0">
                <a:solidFill>
                  <a:srgbClr val="FF0000"/>
                </a:solidFill>
              </a:rPr>
              <a:t>设备物料</a:t>
            </a:r>
            <a:r>
              <a:rPr lang="zh-CN" altLang="en-US" dirty="0"/>
              <a:t>的标识编码等实现全局唯一，保证标识编码的稳定性。</a:t>
            </a:r>
          </a:p>
        </p:txBody>
      </p:sp>
      <p:sp>
        <p:nvSpPr>
          <p:cNvPr id="5" name="页脚占位符 4"/>
          <p:cNvSpPr>
            <a:spLocks noGrp="1"/>
          </p:cNvSpPr>
          <p:nvPr>
            <p:ph type="ftr" sz="quarter" idx="11"/>
          </p:nvPr>
        </p:nvSpPr>
        <p:spPr/>
        <p:txBody>
          <a:bodyPr/>
          <a:lstStyle/>
          <a:p>
            <a:r>
              <a:rPr lang="zh-CN" altLang="en-US">
                <a:solidFill>
                  <a:schemeClr val="bg2">
                    <a:shade val="50000"/>
                  </a:schemeClr>
                </a:solidFill>
              </a:rPr>
              <a:t>武汉科技大学  计算机科学与技术学院</a:t>
            </a:r>
            <a:endParaRPr lang="zh-CN" altLang="en-US" dirty="0">
              <a:solidFill>
                <a:schemeClr val="bg2">
                  <a:shade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2.2  </a:t>
            </a:r>
            <a:r>
              <a:rPr lang="zh-CN" altLang="en-US" dirty="0"/>
              <a:t>海量标识高速并行解析</a:t>
            </a:r>
          </a:p>
        </p:txBody>
      </p:sp>
      <p:sp>
        <p:nvSpPr>
          <p:cNvPr id="3" name="内容占位符 2"/>
          <p:cNvSpPr>
            <a:spLocks noGrp="1"/>
          </p:cNvSpPr>
          <p:nvPr>
            <p:ph idx="1"/>
          </p:nvPr>
        </p:nvSpPr>
        <p:spPr/>
        <p:txBody>
          <a:bodyPr>
            <a:normAutofit lnSpcReduction="10000"/>
          </a:bodyPr>
          <a:lstStyle/>
          <a:p>
            <a:r>
              <a:rPr lang="zh-CN" altLang="en-US" dirty="0"/>
              <a:t>我国是造船大国，随着我国船舶行业智能制造的快速发展，未来船舶工业互联网规模将大幅增长，</a:t>
            </a:r>
            <a:r>
              <a:rPr lang="zh-CN" altLang="en-US" dirty="0">
                <a:solidFill>
                  <a:srgbClr val="FF0000"/>
                </a:solidFill>
              </a:rPr>
              <a:t>必将产生海量级数据处理需求和网络流量</a:t>
            </a:r>
            <a:r>
              <a:rPr lang="zh-CN" altLang="en-US" dirty="0"/>
              <a:t>。</a:t>
            </a:r>
          </a:p>
          <a:p>
            <a:endParaRPr lang="zh-CN" altLang="en-US" dirty="0"/>
          </a:p>
          <a:p>
            <a:r>
              <a:rPr lang="zh-CN" altLang="en-US" dirty="0"/>
              <a:t>船舶智能制造标识解析二级节点需要</a:t>
            </a:r>
            <a:r>
              <a:rPr lang="zh-CN" altLang="en-US" dirty="0">
                <a:solidFill>
                  <a:srgbClr val="FF0000"/>
                </a:solidFill>
              </a:rPr>
              <a:t>采用云部署的方式</a:t>
            </a:r>
            <a:r>
              <a:rPr lang="zh-CN" altLang="en-US" dirty="0"/>
              <a:t>部署在云计算中心，从而实现计算、存储和网络资源的按需调度。</a:t>
            </a:r>
          </a:p>
          <a:p>
            <a:endParaRPr lang="zh-CN" altLang="en-US" dirty="0"/>
          </a:p>
          <a:p>
            <a:r>
              <a:rPr lang="zh-CN" altLang="en-US" dirty="0"/>
              <a:t>标识解析体系需要</a:t>
            </a:r>
            <a:r>
              <a:rPr lang="zh-CN" altLang="en-US" dirty="0">
                <a:solidFill>
                  <a:srgbClr val="FF0000"/>
                </a:solidFill>
              </a:rPr>
              <a:t>采用分布式部署架构</a:t>
            </a:r>
            <a:r>
              <a:rPr lang="zh-CN" altLang="en-US" dirty="0"/>
              <a:t>，实现物名映射信息和资源详细信息的多级分层存储，并设置配套的递归解析节点作为本地高速缓存，保证对高速并发的标识解析请求实现低时延响应。</a:t>
            </a:r>
          </a:p>
          <a:p>
            <a:pPr lvl="1"/>
            <a:endParaRPr lang="zh-CN" altLang="en-US" dirty="0"/>
          </a:p>
        </p:txBody>
      </p:sp>
      <p:sp>
        <p:nvSpPr>
          <p:cNvPr id="5" name="页脚占位符 4"/>
          <p:cNvSpPr>
            <a:spLocks noGrp="1"/>
          </p:cNvSpPr>
          <p:nvPr>
            <p:ph type="ftr" sz="quarter" idx="11"/>
          </p:nvPr>
        </p:nvSpPr>
        <p:spPr/>
        <p:txBody>
          <a:bodyPr/>
          <a:lstStyle/>
          <a:p>
            <a:r>
              <a:rPr lang="zh-CN" altLang="en-US">
                <a:solidFill>
                  <a:schemeClr val="bg2">
                    <a:shade val="50000"/>
                  </a:schemeClr>
                </a:solidFill>
              </a:rPr>
              <a:t>武汉科技大学  计算机科学与技术学院</a:t>
            </a:r>
            <a:endParaRPr lang="zh-CN" altLang="en-US" dirty="0">
              <a:solidFill>
                <a:schemeClr val="bg2">
                  <a:shade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2.3  </a:t>
            </a:r>
            <a:r>
              <a:rPr lang="zh-CN" altLang="en-US" dirty="0"/>
              <a:t>标识编码与信息安全防护</a:t>
            </a:r>
          </a:p>
        </p:txBody>
      </p:sp>
      <p:sp>
        <p:nvSpPr>
          <p:cNvPr id="3" name="内容占位符 2"/>
          <p:cNvSpPr>
            <a:spLocks noGrp="1"/>
          </p:cNvSpPr>
          <p:nvPr>
            <p:ph idx="1"/>
          </p:nvPr>
        </p:nvSpPr>
        <p:spPr/>
        <p:txBody>
          <a:bodyPr>
            <a:normAutofit/>
          </a:bodyPr>
          <a:lstStyle/>
          <a:p>
            <a:r>
              <a:rPr lang="zh-CN" altLang="en-US" dirty="0"/>
              <a:t>标识解析系统应支持IPv4、IPv6双协议栈的标识注册及解析服务，需要具备权限管理和身份认证的基本功能。</a:t>
            </a:r>
          </a:p>
          <a:p>
            <a:endParaRPr lang="zh-CN" altLang="en-US" dirty="0"/>
          </a:p>
          <a:p>
            <a:r>
              <a:rPr lang="zh-CN" altLang="en-US" dirty="0"/>
              <a:t>建立标识解析过程中</a:t>
            </a:r>
            <a:endParaRPr lang="en-US" altLang="zh-CN" dirty="0"/>
          </a:p>
          <a:p>
            <a:pPr lvl="1"/>
            <a:r>
              <a:rPr lang="zh-CN" altLang="en-US" dirty="0"/>
              <a:t>对数据传输的完整性和机密性有保护机制</a:t>
            </a:r>
            <a:endParaRPr lang="en-US" altLang="zh-CN" dirty="0"/>
          </a:p>
          <a:p>
            <a:pPr lvl="1"/>
            <a:r>
              <a:rPr lang="zh-CN" altLang="en-US" dirty="0"/>
              <a:t>对特定的用户根据访问权限动态生成资源描述数据</a:t>
            </a:r>
            <a:endParaRPr lang="en-US" altLang="zh-CN" dirty="0"/>
          </a:p>
          <a:p>
            <a:pPr lvl="1"/>
            <a:r>
              <a:rPr lang="zh-CN" altLang="en-US" dirty="0"/>
              <a:t>具备流量重定向等拒绝服务攻击防护能力</a:t>
            </a:r>
          </a:p>
          <a:p>
            <a:pPr lvl="1"/>
            <a:endParaRPr lang="zh-CN" altLang="en-US" dirty="0"/>
          </a:p>
        </p:txBody>
      </p:sp>
      <p:sp>
        <p:nvSpPr>
          <p:cNvPr id="5" name="页脚占位符 4"/>
          <p:cNvSpPr>
            <a:spLocks noGrp="1"/>
          </p:cNvSpPr>
          <p:nvPr>
            <p:ph type="ftr" sz="quarter" idx="11"/>
          </p:nvPr>
        </p:nvSpPr>
        <p:spPr/>
        <p:txBody>
          <a:bodyPr/>
          <a:lstStyle/>
          <a:p>
            <a:r>
              <a:rPr lang="zh-CN" altLang="en-US">
                <a:solidFill>
                  <a:schemeClr val="bg2">
                    <a:shade val="50000"/>
                  </a:schemeClr>
                </a:solidFill>
              </a:rPr>
              <a:t>武汉科技大学  计算机科学与技术学院</a:t>
            </a:r>
            <a:endParaRPr lang="zh-CN" altLang="en-US" dirty="0">
              <a:solidFill>
                <a:schemeClr val="bg2">
                  <a:shade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1028700" y="1352554"/>
            <a:ext cx="7086600" cy="912664"/>
          </a:xfrm>
        </p:spPr>
        <p:txBody>
          <a:bodyPr/>
          <a:lstStyle/>
          <a:p>
            <a:r>
              <a:rPr lang="en-US" altLang="zh-CN" dirty="0"/>
              <a:t>3  </a:t>
            </a:r>
            <a:r>
              <a:rPr lang="zh-CN" altLang="en-US" dirty="0"/>
              <a:t>船舶标识编码规范</a:t>
            </a:r>
          </a:p>
        </p:txBody>
      </p:sp>
      <p:sp>
        <p:nvSpPr>
          <p:cNvPr id="7" name="副标题 6"/>
          <p:cNvSpPr>
            <a:spLocks noGrp="1"/>
          </p:cNvSpPr>
          <p:nvPr>
            <p:ph type="subTitle" idx="1"/>
          </p:nvPr>
        </p:nvSpPr>
        <p:spPr>
          <a:xfrm>
            <a:off x="1028700" y="2313709"/>
            <a:ext cx="7086600" cy="2043546"/>
          </a:xfrm>
        </p:spPr>
        <p:txBody>
          <a:bodyPr>
            <a:normAutofit/>
          </a:bodyPr>
          <a:lstStyle/>
          <a:p>
            <a:r>
              <a:rPr lang="en-US" altLang="zh-CN" dirty="0"/>
              <a:t>3.1 </a:t>
            </a:r>
            <a:r>
              <a:rPr lang="zh-CN" altLang="en-US" dirty="0"/>
              <a:t> 编码的组成</a:t>
            </a:r>
          </a:p>
          <a:p>
            <a:r>
              <a:rPr lang="en-US" altLang="zh-CN" dirty="0"/>
              <a:t>3.2  </a:t>
            </a:r>
            <a:r>
              <a:rPr lang="zh-CN" altLang="en-US" dirty="0"/>
              <a:t>标识前缀</a:t>
            </a:r>
          </a:p>
          <a:p>
            <a:r>
              <a:rPr lang="en-US" altLang="zh-CN" dirty="0"/>
              <a:t>3.3 </a:t>
            </a:r>
            <a:r>
              <a:rPr lang="zh-CN" altLang="en-US" dirty="0"/>
              <a:t> 标识后缀</a:t>
            </a:r>
          </a:p>
          <a:p>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3.1  </a:t>
            </a:r>
            <a:r>
              <a:rPr lang="zh-CN" altLang="en-US" dirty="0"/>
              <a:t>编码的组成</a:t>
            </a:r>
          </a:p>
        </p:txBody>
      </p:sp>
      <p:sp>
        <p:nvSpPr>
          <p:cNvPr id="3" name="内容占位符 2"/>
          <p:cNvSpPr>
            <a:spLocks noGrp="1"/>
          </p:cNvSpPr>
          <p:nvPr>
            <p:ph idx="1"/>
          </p:nvPr>
        </p:nvSpPr>
        <p:spPr>
          <a:xfrm>
            <a:off x="514349" y="921327"/>
            <a:ext cx="4558165" cy="4040496"/>
          </a:xfrm>
        </p:spPr>
        <p:txBody>
          <a:bodyPr>
            <a:normAutofit fontScale="97500"/>
          </a:bodyPr>
          <a:lstStyle/>
          <a:p>
            <a:r>
              <a:rPr lang="zh-CN" altLang="en-US" dirty="0"/>
              <a:t>编码原则</a:t>
            </a:r>
          </a:p>
          <a:p>
            <a:pPr lvl="1"/>
            <a:r>
              <a:rPr lang="zh-CN" altLang="en-US" dirty="0"/>
              <a:t>唯一性</a:t>
            </a:r>
          </a:p>
          <a:p>
            <a:pPr lvl="2"/>
            <a:r>
              <a:rPr lang="zh-CN" altLang="en-US" dirty="0"/>
              <a:t>在工业互联网领域内，标识编码应保证不重复，每一个编码仅对应一个对象。</a:t>
            </a:r>
          </a:p>
          <a:p>
            <a:pPr lvl="1"/>
            <a:r>
              <a:rPr lang="zh-CN" altLang="en-US" dirty="0"/>
              <a:t>兼容性</a:t>
            </a:r>
          </a:p>
          <a:p>
            <a:pPr lvl="2"/>
            <a:r>
              <a:rPr dirty="0"/>
              <a:t>与国内已有的本行业相关编码标准应协调一致，保持继承性和实际使用的延续性。满足相关信息系统之间进行数据交换的要求。</a:t>
            </a:r>
          </a:p>
          <a:p>
            <a:pPr lvl="1"/>
            <a:r>
              <a:rPr lang="zh-CN" altLang="en-US" dirty="0"/>
              <a:t>实用性</a:t>
            </a:r>
          </a:p>
          <a:p>
            <a:pPr lvl="2"/>
            <a:r>
              <a:rPr lang="zh-CN" altLang="en-US" dirty="0"/>
              <a:t>以满足本行业资源管理和信息交换为目标，编码规则应符合该行业的普遍认识，考虑企业信息化系统建设和标识实际应用现状，设计相对全面、合理、有用的编码结构。</a:t>
            </a:r>
          </a:p>
          <a:p>
            <a:pPr marL="514350" lvl="2" indent="0">
              <a:buNone/>
            </a:pPr>
            <a:endParaRPr lang="zh-CN" altLang="en-US" dirty="0"/>
          </a:p>
        </p:txBody>
      </p:sp>
      <p:sp>
        <p:nvSpPr>
          <p:cNvPr id="5" name="页脚占位符 4"/>
          <p:cNvSpPr>
            <a:spLocks noGrp="1"/>
          </p:cNvSpPr>
          <p:nvPr>
            <p:ph type="ftr" sz="quarter" idx="11"/>
          </p:nvPr>
        </p:nvSpPr>
        <p:spPr/>
        <p:txBody>
          <a:bodyPr/>
          <a:lstStyle/>
          <a:p>
            <a:r>
              <a:rPr lang="zh-CN" altLang="en-US">
                <a:solidFill>
                  <a:schemeClr val="bg2">
                    <a:shade val="50000"/>
                  </a:schemeClr>
                </a:solidFill>
              </a:rPr>
              <a:t>武汉科技大学  计算机科学与技术学院</a:t>
            </a:r>
            <a:endParaRPr lang="zh-CN" altLang="en-US" dirty="0">
              <a:solidFill>
                <a:schemeClr val="bg2">
                  <a:shade val="50000"/>
                </a:schemeClr>
              </a:solidFill>
            </a:endParaRPr>
          </a:p>
        </p:txBody>
      </p:sp>
      <p:sp>
        <p:nvSpPr>
          <p:cNvPr id="6" name="内容占位符 2">
            <a:extLst>
              <a:ext uri="{FF2B5EF4-FFF2-40B4-BE49-F238E27FC236}">
                <a16:creationId xmlns:a16="http://schemas.microsoft.com/office/drawing/2014/main" id="{76A07942-DA07-4DD9-923D-A6FD810EBA94}"/>
              </a:ext>
            </a:extLst>
          </p:cNvPr>
          <p:cNvSpPr txBox="1">
            <a:spLocks/>
          </p:cNvSpPr>
          <p:nvPr/>
        </p:nvSpPr>
        <p:spPr>
          <a:xfrm>
            <a:off x="5000791" y="1333760"/>
            <a:ext cx="3440699" cy="3667518"/>
          </a:xfrm>
          <a:prstGeom prst="rect">
            <a:avLst/>
          </a:prstGeom>
        </p:spPr>
        <p:txBody>
          <a:bodyPr vert="horz" lIns="68580" tIns="34290" rIns="68580" bIns="34290" rtlCol="0">
            <a:normAutofit fontScale="97500" lnSpcReduction="10000"/>
          </a:bodyPr>
          <a:lstStyle>
            <a:lvl1pPr marL="128905" indent="-128905" algn="l" defTabSz="514350" rtl="0" eaLnBrk="1" latinLnBrk="0" hangingPunct="1">
              <a:lnSpc>
                <a:spcPct val="120000"/>
              </a:lnSpc>
              <a:spcBef>
                <a:spcPts val="0"/>
              </a:spcBef>
              <a:buClr>
                <a:srgbClr val="7030A0"/>
              </a:buClr>
              <a:buFont typeface="Wingdings" panose="05000000000000000000" pitchFamily="2" charset="2"/>
              <a:buChar char="l"/>
              <a:defRPr lang="zh-CN" altLang="en-US" sz="2100" b="1" kern="1200">
                <a:solidFill>
                  <a:srgbClr val="002060"/>
                </a:solidFill>
                <a:latin typeface="+mn-lt"/>
                <a:ea typeface="+mn-ea"/>
                <a:cs typeface="+mn-cs"/>
              </a:defRPr>
            </a:lvl1pPr>
            <a:lvl2pPr marL="386080" indent="-128905" algn="l" defTabSz="514350" rtl="0" eaLnBrk="1" latinLnBrk="0" hangingPunct="1">
              <a:lnSpc>
                <a:spcPct val="120000"/>
              </a:lnSpc>
              <a:spcBef>
                <a:spcPts val="0"/>
              </a:spcBef>
              <a:buClr>
                <a:srgbClr val="00B050"/>
              </a:buClr>
              <a:buFont typeface="Wingdings" panose="05000000000000000000" pitchFamily="2" charset="2"/>
              <a:buChar char="n"/>
              <a:defRPr lang="zh-CN" altLang="en-US" sz="1800" b="1" kern="1200">
                <a:solidFill>
                  <a:srgbClr val="0070C0"/>
                </a:solidFill>
                <a:latin typeface="+mn-lt"/>
                <a:ea typeface="+mn-ea"/>
                <a:cs typeface="+mn-cs"/>
              </a:defRPr>
            </a:lvl2pPr>
            <a:lvl3pPr marL="643255" indent="-128905" algn="l" defTabSz="514350" rtl="0" eaLnBrk="1" latinLnBrk="0" hangingPunct="1">
              <a:lnSpc>
                <a:spcPct val="120000"/>
              </a:lnSpc>
              <a:spcBef>
                <a:spcPts val="0"/>
              </a:spcBef>
              <a:buClr>
                <a:srgbClr val="FFFF00"/>
              </a:buClr>
              <a:buFont typeface="Wingdings" panose="05000000000000000000" pitchFamily="2" charset="2"/>
              <a:buChar char="u"/>
              <a:defRPr lang="zh-CN" altLang="en-US" sz="1500" b="1" kern="1200">
                <a:solidFill>
                  <a:srgbClr val="7030A0"/>
                </a:solidFill>
                <a:latin typeface="+mn-lt"/>
                <a:ea typeface="+mn-ea"/>
                <a:cs typeface="+mn-cs"/>
              </a:defRPr>
            </a:lvl3pPr>
            <a:lvl4pPr marL="900430" indent="-128905" algn="l" defTabSz="514350" rtl="0" eaLnBrk="1" latinLnBrk="0" hangingPunct="1">
              <a:lnSpc>
                <a:spcPct val="90000"/>
              </a:lnSpc>
              <a:spcBef>
                <a:spcPts val="280"/>
              </a:spcBef>
              <a:buFont typeface="Arial" panose="020B0604020202020204" pitchFamily="34" charset="0"/>
              <a:buChar char="•"/>
              <a:defRPr sz="900" kern="1200">
                <a:solidFill>
                  <a:schemeClr val="tx1"/>
                </a:solidFill>
                <a:latin typeface="+mn-lt"/>
                <a:ea typeface="+mn-ea"/>
                <a:cs typeface="+mn-cs"/>
              </a:defRPr>
            </a:lvl4pPr>
            <a:lvl5pPr marL="1157605" indent="-128905" algn="l" defTabSz="514350" rtl="0" eaLnBrk="1" latinLnBrk="0" hangingPunct="1">
              <a:lnSpc>
                <a:spcPct val="90000"/>
              </a:lnSpc>
              <a:spcBef>
                <a:spcPts val="280"/>
              </a:spcBef>
              <a:buFont typeface="Arial" panose="020B0604020202020204" pitchFamily="34" charset="0"/>
              <a:buChar char="•"/>
              <a:defRPr sz="900" kern="1200">
                <a:solidFill>
                  <a:schemeClr val="tx1"/>
                </a:solidFill>
                <a:latin typeface="+mn-lt"/>
                <a:ea typeface="+mn-ea"/>
                <a:cs typeface="+mn-cs"/>
              </a:defRPr>
            </a:lvl5pPr>
            <a:lvl6pPr marL="1414780" indent="-128905" algn="l" defTabSz="514350" rtl="0" eaLnBrk="1" latinLnBrk="0" hangingPunct="1">
              <a:lnSpc>
                <a:spcPct val="90000"/>
              </a:lnSpc>
              <a:spcBef>
                <a:spcPts val="280"/>
              </a:spcBef>
              <a:buFont typeface="Arial" panose="020B0604020202020204" pitchFamily="34" charset="0"/>
              <a:buChar char="•"/>
              <a:defRPr sz="900" kern="1200">
                <a:solidFill>
                  <a:schemeClr val="tx1"/>
                </a:solidFill>
                <a:latin typeface="+mn-lt"/>
                <a:ea typeface="+mn-ea"/>
                <a:cs typeface="+mn-cs"/>
              </a:defRPr>
            </a:lvl6pPr>
            <a:lvl7pPr marL="1671955" indent="-128905" algn="l" defTabSz="514350" rtl="0" eaLnBrk="1" latinLnBrk="0" hangingPunct="1">
              <a:lnSpc>
                <a:spcPct val="90000"/>
              </a:lnSpc>
              <a:spcBef>
                <a:spcPts val="280"/>
              </a:spcBef>
              <a:buFont typeface="Arial" panose="020B0604020202020204" pitchFamily="34" charset="0"/>
              <a:buChar char="•"/>
              <a:defRPr sz="900" kern="1200">
                <a:solidFill>
                  <a:schemeClr val="tx1"/>
                </a:solidFill>
                <a:latin typeface="+mn-lt"/>
                <a:ea typeface="+mn-ea"/>
                <a:cs typeface="+mn-cs"/>
              </a:defRPr>
            </a:lvl7pPr>
            <a:lvl8pPr marL="1929130" indent="-128905" algn="l" defTabSz="514350" rtl="0" eaLnBrk="1" latinLnBrk="0" hangingPunct="1">
              <a:lnSpc>
                <a:spcPct val="90000"/>
              </a:lnSpc>
              <a:spcBef>
                <a:spcPts val="280"/>
              </a:spcBef>
              <a:buFont typeface="Arial" panose="020B0604020202020204" pitchFamily="34" charset="0"/>
              <a:buChar char="•"/>
              <a:defRPr sz="900" kern="1200">
                <a:solidFill>
                  <a:schemeClr val="tx1"/>
                </a:solidFill>
                <a:latin typeface="+mn-lt"/>
                <a:ea typeface="+mn-ea"/>
                <a:cs typeface="+mn-cs"/>
              </a:defRPr>
            </a:lvl8pPr>
            <a:lvl9pPr marL="2186305" indent="-128905" algn="l" defTabSz="514350" rtl="0" eaLnBrk="1" latinLnBrk="0" hangingPunct="1">
              <a:lnSpc>
                <a:spcPct val="90000"/>
              </a:lnSpc>
              <a:spcBef>
                <a:spcPts val="280"/>
              </a:spcBef>
              <a:buFont typeface="Arial" panose="020B0604020202020204" pitchFamily="34" charset="0"/>
              <a:buChar char="•"/>
              <a:defRPr sz="900" kern="1200">
                <a:solidFill>
                  <a:schemeClr val="tx1"/>
                </a:solidFill>
                <a:latin typeface="+mn-lt"/>
                <a:ea typeface="+mn-ea"/>
                <a:cs typeface="+mn-cs"/>
              </a:defRPr>
            </a:lvl9pPr>
          </a:lstStyle>
          <a:p>
            <a:pPr lvl="1"/>
            <a:r>
              <a:rPr lang="zh-CN" altLang="en-US" dirty="0"/>
              <a:t>可扩展性</a:t>
            </a:r>
          </a:p>
          <a:p>
            <a:pPr lvl="2"/>
            <a:r>
              <a:rPr lang="zh-CN" altLang="en-US" dirty="0"/>
              <a:t>应根据本行业工业互联网应用需求，规划合理的编码容量并预留适当空间，以保证可在本编码体系下进行扩展、细化。</a:t>
            </a:r>
            <a:endParaRPr lang="en-US" altLang="zh-CN" dirty="0"/>
          </a:p>
          <a:p>
            <a:pPr lvl="2"/>
            <a:endParaRPr lang="en-US" altLang="zh-CN" dirty="0"/>
          </a:p>
          <a:p>
            <a:pPr lvl="2"/>
            <a:endParaRPr lang="zh-CN" altLang="en-US" dirty="0"/>
          </a:p>
          <a:p>
            <a:pPr lvl="1"/>
            <a:r>
              <a:rPr lang="zh-CN" altLang="en-US" dirty="0">
                <a:sym typeface="+mn-ea"/>
              </a:rPr>
              <a:t>科学性</a:t>
            </a:r>
          </a:p>
          <a:p>
            <a:pPr lvl="2"/>
            <a:r>
              <a:rPr lang="zh-CN" altLang="en-US" dirty="0">
                <a:sym typeface="+mn-ea"/>
              </a:rPr>
              <a:t>编码结构应简洁明确，必要时设置校验码位、安全码，以保证编码的正确性和安全性。编码结构一旦确定，应保持相对稳定。</a:t>
            </a:r>
          </a:p>
          <a:p>
            <a:pPr marL="514350" lvl="2" indent="0">
              <a:buFont typeface="Wingdings" panose="05000000000000000000" pitchFamily="2" charset="2"/>
              <a:buNone/>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1000"/>
                                        <p:tgtEl>
                                          <p:spTgt spid="3">
                                            <p:txEl>
                                              <p:pRg st="5" end="5"/>
                                            </p:txEl>
                                          </p:spTgt>
                                        </p:tgtEl>
                                      </p:cBhvr>
                                    </p:animEffect>
                                    <p:anim calcmode="lin" valueType="num">
                                      <p:cBhvr>
                                        <p:cTn id="3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1000"/>
                                        <p:tgtEl>
                                          <p:spTgt spid="3">
                                            <p:txEl>
                                              <p:pRg st="6" end="6"/>
                                            </p:txEl>
                                          </p:spTgt>
                                        </p:tgtEl>
                                      </p:cBhvr>
                                    </p:animEffect>
                                    <p:anim calcmode="lin" valueType="num">
                                      <p:cBhvr>
                                        <p:cTn id="3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6">
                                            <p:txEl>
                                              <p:pRg st="0" end="0"/>
                                            </p:txEl>
                                          </p:spTgt>
                                        </p:tgtEl>
                                        <p:attrNameLst>
                                          <p:attrName>style.visibility</p:attrName>
                                        </p:attrNameLst>
                                      </p:cBhvr>
                                      <p:to>
                                        <p:strVal val="visible"/>
                                      </p:to>
                                    </p:set>
                                    <p:animEffect transition="in" filter="fade">
                                      <p:cBhvr>
                                        <p:cTn id="43" dur="1000"/>
                                        <p:tgtEl>
                                          <p:spTgt spid="6">
                                            <p:txEl>
                                              <p:pRg st="0" end="0"/>
                                            </p:txEl>
                                          </p:spTgt>
                                        </p:tgtEl>
                                      </p:cBhvr>
                                    </p:animEffect>
                                    <p:anim calcmode="lin" valueType="num">
                                      <p:cBhvr>
                                        <p:cTn id="44"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45" dur="1000" fill="hold"/>
                                        <p:tgtEl>
                                          <p:spTgt spid="6">
                                            <p:txEl>
                                              <p:pRg st="0" end="0"/>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6">
                                            <p:txEl>
                                              <p:pRg st="1" end="1"/>
                                            </p:txEl>
                                          </p:spTgt>
                                        </p:tgtEl>
                                        <p:attrNameLst>
                                          <p:attrName>style.visibility</p:attrName>
                                        </p:attrNameLst>
                                      </p:cBhvr>
                                      <p:to>
                                        <p:strVal val="visible"/>
                                      </p:to>
                                    </p:set>
                                    <p:animEffect transition="in" filter="fade">
                                      <p:cBhvr>
                                        <p:cTn id="48" dur="1000"/>
                                        <p:tgtEl>
                                          <p:spTgt spid="6">
                                            <p:txEl>
                                              <p:pRg st="1" end="1"/>
                                            </p:txEl>
                                          </p:spTgt>
                                        </p:tgtEl>
                                      </p:cBhvr>
                                    </p:animEffect>
                                    <p:anim calcmode="lin" valueType="num">
                                      <p:cBhvr>
                                        <p:cTn id="49"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50"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6">
                                            <p:txEl>
                                              <p:pRg st="4" end="4"/>
                                            </p:txEl>
                                          </p:spTgt>
                                        </p:tgtEl>
                                        <p:attrNameLst>
                                          <p:attrName>style.visibility</p:attrName>
                                        </p:attrNameLst>
                                      </p:cBhvr>
                                      <p:to>
                                        <p:strVal val="visible"/>
                                      </p:to>
                                    </p:set>
                                    <p:animEffect transition="in" filter="fade">
                                      <p:cBhvr>
                                        <p:cTn id="55" dur="1000"/>
                                        <p:tgtEl>
                                          <p:spTgt spid="6">
                                            <p:txEl>
                                              <p:pRg st="4" end="4"/>
                                            </p:txEl>
                                          </p:spTgt>
                                        </p:tgtEl>
                                      </p:cBhvr>
                                    </p:animEffect>
                                    <p:anim calcmode="lin" valueType="num">
                                      <p:cBhvr>
                                        <p:cTn id="56"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57" dur="1000" fill="hold"/>
                                        <p:tgtEl>
                                          <p:spTgt spid="6">
                                            <p:txEl>
                                              <p:pRg st="4" end="4"/>
                                            </p:txEl>
                                          </p:spTgt>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6">
                                            <p:txEl>
                                              <p:pRg st="5" end="5"/>
                                            </p:txEl>
                                          </p:spTgt>
                                        </p:tgtEl>
                                        <p:attrNameLst>
                                          <p:attrName>style.visibility</p:attrName>
                                        </p:attrNameLst>
                                      </p:cBhvr>
                                      <p:to>
                                        <p:strVal val="visible"/>
                                      </p:to>
                                    </p:set>
                                    <p:animEffect transition="in" filter="fade">
                                      <p:cBhvr>
                                        <p:cTn id="60" dur="1000"/>
                                        <p:tgtEl>
                                          <p:spTgt spid="6">
                                            <p:txEl>
                                              <p:pRg st="5" end="5"/>
                                            </p:txEl>
                                          </p:spTgt>
                                        </p:tgtEl>
                                      </p:cBhvr>
                                    </p:animEffect>
                                    <p:anim calcmode="lin" valueType="num">
                                      <p:cBhvr>
                                        <p:cTn id="61"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62"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1028700" y="1352554"/>
            <a:ext cx="7086600" cy="912664"/>
          </a:xfrm>
        </p:spPr>
        <p:txBody>
          <a:bodyPr>
            <a:normAutofit/>
          </a:bodyPr>
          <a:lstStyle/>
          <a:p>
            <a:r>
              <a:rPr lang="en-US" altLang="zh-CN" dirty="0"/>
              <a:t>1  </a:t>
            </a:r>
            <a:r>
              <a:rPr lang="zh-CN" altLang="en-US" dirty="0"/>
              <a:t>船舶工业标识解析体系方案</a:t>
            </a:r>
          </a:p>
        </p:txBody>
      </p:sp>
      <p:sp>
        <p:nvSpPr>
          <p:cNvPr id="7" name="副标题 6"/>
          <p:cNvSpPr>
            <a:spLocks noGrp="1"/>
          </p:cNvSpPr>
          <p:nvPr>
            <p:ph type="subTitle" idx="1"/>
          </p:nvPr>
        </p:nvSpPr>
        <p:spPr>
          <a:xfrm>
            <a:off x="1028700" y="2313709"/>
            <a:ext cx="7086600" cy="2043546"/>
          </a:xfrm>
        </p:spPr>
        <p:txBody>
          <a:bodyPr>
            <a:normAutofit/>
          </a:bodyPr>
          <a:lstStyle/>
          <a:p>
            <a:r>
              <a:rPr lang="en-US" altLang="zh-CN" dirty="0"/>
              <a:t>1.1 </a:t>
            </a:r>
            <a:r>
              <a:rPr lang="zh-CN" altLang="en-US" dirty="0"/>
              <a:t> 行业背景</a:t>
            </a:r>
          </a:p>
          <a:p>
            <a:r>
              <a:rPr lang="en-US" altLang="zh-CN" dirty="0"/>
              <a:t>1.2  </a:t>
            </a:r>
            <a:r>
              <a:rPr lang="zh-CN" altLang="en-US" dirty="0"/>
              <a:t>标识解析</a:t>
            </a:r>
          </a:p>
          <a:p>
            <a:r>
              <a:rPr lang="zh-CN" altLang="en-US" dirty="0"/>
              <a:t>1.3  总体定位及设计思路</a:t>
            </a:r>
          </a:p>
          <a:p>
            <a:r>
              <a:rPr lang="zh-CN" altLang="en-US" dirty="0"/>
              <a:t>1.4  技术实现原理与体系架构</a:t>
            </a:r>
          </a:p>
          <a:p>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3.1  </a:t>
            </a:r>
            <a:r>
              <a:rPr lang="zh-CN" altLang="en-US" dirty="0"/>
              <a:t>编码的组成</a:t>
            </a:r>
          </a:p>
        </p:txBody>
      </p:sp>
      <p:sp>
        <p:nvSpPr>
          <p:cNvPr id="3" name="内容占位符 2"/>
          <p:cNvSpPr>
            <a:spLocks noGrp="1"/>
          </p:cNvSpPr>
          <p:nvPr>
            <p:ph idx="1"/>
          </p:nvPr>
        </p:nvSpPr>
        <p:spPr>
          <a:xfrm>
            <a:off x="514349" y="921327"/>
            <a:ext cx="8162825" cy="3793872"/>
          </a:xfrm>
        </p:spPr>
        <p:txBody>
          <a:bodyPr>
            <a:normAutofit/>
          </a:bodyPr>
          <a:lstStyle/>
          <a:p>
            <a:r>
              <a:rPr lang="zh-CN" altLang="en-US" sz="2000" dirty="0"/>
              <a:t>编码结构</a:t>
            </a:r>
          </a:p>
          <a:p>
            <a:pPr lvl="1"/>
            <a:r>
              <a:rPr lang="zh-CN" altLang="en-US" dirty="0"/>
              <a:t>船舶行业工业互联网标识编码由</a:t>
            </a:r>
            <a:r>
              <a:rPr lang="zh-CN" altLang="en-US" dirty="0">
                <a:solidFill>
                  <a:srgbClr val="FF0000"/>
                </a:solidFill>
              </a:rPr>
              <a:t>标识前缀</a:t>
            </a:r>
            <a:r>
              <a:rPr lang="zh-CN" altLang="en-US" dirty="0"/>
              <a:t>和</a:t>
            </a:r>
            <a:r>
              <a:rPr lang="zh-CN" altLang="en-US" dirty="0">
                <a:solidFill>
                  <a:srgbClr val="FF0000"/>
                </a:solidFill>
              </a:rPr>
              <a:t>标识后缀</a:t>
            </a:r>
            <a:r>
              <a:rPr lang="zh-CN" altLang="en-US" dirty="0"/>
              <a:t>两部分组成，前缀与后缀之间以UTF-8字符“</a:t>
            </a:r>
            <a:r>
              <a:rPr lang="zh-CN" altLang="en-US" dirty="0">
                <a:solidFill>
                  <a:srgbClr val="FF0000"/>
                </a:solidFill>
              </a:rPr>
              <a:t>/</a:t>
            </a:r>
            <a:r>
              <a:rPr lang="zh-CN" altLang="en-US" dirty="0"/>
              <a:t>”分隔；其中</a:t>
            </a:r>
            <a:r>
              <a:rPr lang="zh-CN" altLang="en-US" dirty="0">
                <a:solidFill>
                  <a:srgbClr val="FF0000"/>
                </a:solidFill>
              </a:rPr>
              <a:t>标识前缀用于唯一标识企业主体，标识后缀用于唯一识别标识对象</a:t>
            </a:r>
            <a:r>
              <a:rPr lang="zh-CN" altLang="en-US" dirty="0"/>
              <a:t>，其结构如图所示。</a:t>
            </a:r>
          </a:p>
          <a:p>
            <a:pPr marL="514350" lvl="2" indent="0">
              <a:buNone/>
            </a:pPr>
            <a:endParaRPr lang="zh-CN" altLang="en-US" dirty="0"/>
          </a:p>
        </p:txBody>
      </p:sp>
      <p:sp>
        <p:nvSpPr>
          <p:cNvPr id="5" name="页脚占位符 4"/>
          <p:cNvSpPr>
            <a:spLocks noGrp="1"/>
          </p:cNvSpPr>
          <p:nvPr>
            <p:ph type="ftr" sz="quarter" idx="11"/>
          </p:nvPr>
        </p:nvSpPr>
        <p:spPr/>
        <p:txBody>
          <a:bodyPr/>
          <a:lstStyle/>
          <a:p>
            <a:r>
              <a:rPr lang="zh-CN" altLang="en-US">
                <a:solidFill>
                  <a:schemeClr val="bg2">
                    <a:shade val="50000"/>
                  </a:schemeClr>
                </a:solidFill>
              </a:rPr>
              <a:t>武汉科技大学  计算机科学与技术学院</a:t>
            </a:r>
            <a:endParaRPr lang="zh-CN" altLang="en-US" dirty="0">
              <a:solidFill>
                <a:schemeClr val="bg2">
                  <a:shade val="50000"/>
                </a:schemeClr>
              </a:solidFill>
            </a:endParaRPr>
          </a:p>
        </p:txBody>
      </p:sp>
      <p:pic>
        <p:nvPicPr>
          <p:cNvPr id="4" name="图片 4" descr="20201213211413"/>
          <p:cNvPicPr>
            <a:picLocks noChangeAspect="1"/>
          </p:cNvPicPr>
          <p:nvPr/>
        </p:nvPicPr>
        <p:blipFill>
          <a:blip r:embed="rId2"/>
          <a:stretch>
            <a:fillRect/>
          </a:stretch>
        </p:blipFill>
        <p:spPr>
          <a:xfrm>
            <a:off x="1639699" y="2271395"/>
            <a:ext cx="5560566" cy="2560487"/>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a:t>
            </a:r>
            <a:r>
              <a:rPr lang="zh-CN" altLang="en-US" dirty="0"/>
              <a:t>标识前缀</a:t>
            </a:r>
          </a:p>
        </p:txBody>
      </p:sp>
      <p:sp>
        <p:nvSpPr>
          <p:cNvPr id="3" name="内容占位符 2"/>
          <p:cNvSpPr>
            <a:spLocks noGrp="1"/>
          </p:cNvSpPr>
          <p:nvPr>
            <p:ph idx="1"/>
          </p:nvPr>
        </p:nvSpPr>
        <p:spPr>
          <a:xfrm>
            <a:off x="514349" y="921327"/>
            <a:ext cx="8162825" cy="3793872"/>
          </a:xfrm>
        </p:spPr>
        <p:txBody>
          <a:bodyPr>
            <a:normAutofit/>
          </a:bodyPr>
          <a:lstStyle/>
          <a:p>
            <a:r>
              <a:rPr lang="zh-CN" altLang="en-US" dirty="0"/>
              <a:t>标识前缀由</a:t>
            </a:r>
            <a:r>
              <a:rPr lang="zh-CN" altLang="en-US" dirty="0">
                <a:solidFill>
                  <a:srgbClr val="FF0000"/>
                </a:solidFill>
              </a:rPr>
              <a:t>国家代码</a:t>
            </a:r>
            <a:r>
              <a:rPr lang="zh-CN" altLang="en-US" dirty="0"/>
              <a:t>、</a:t>
            </a:r>
            <a:r>
              <a:rPr lang="zh-CN" altLang="en-US" dirty="0">
                <a:solidFill>
                  <a:srgbClr val="FF0000"/>
                </a:solidFill>
              </a:rPr>
              <a:t>行业代码</a:t>
            </a:r>
            <a:r>
              <a:rPr lang="zh-CN" altLang="en-US" dirty="0"/>
              <a:t>、</a:t>
            </a:r>
            <a:r>
              <a:rPr lang="zh-CN" altLang="en-US" dirty="0">
                <a:solidFill>
                  <a:srgbClr val="FF0000"/>
                </a:solidFill>
              </a:rPr>
              <a:t>企业代码</a:t>
            </a:r>
            <a:r>
              <a:rPr lang="zh-CN" altLang="en-US" dirty="0"/>
              <a:t>组成，以UTF-8字符“</a:t>
            </a:r>
            <a:r>
              <a:rPr lang="zh-CN" altLang="en-US" dirty="0">
                <a:solidFill>
                  <a:srgbClr val="FF0000"/>
                </a:solidFill>
              </a:rPr>
              <a:t>.</a:t>
            </a:r>
            <a:r>
              <a:rPr lang="zh-CN" altLang="en-US" dirty="0"/>
              <a:t>”分隔，其结构如图所示。</a:t>
            </a:r>
            <a:endParaRPr lang="en-US" altLang="zh-CN" dirty="0"/>
          </a:p>
          <a:p>
            <a:endParaRPr lang="en-US" altLang="zh-CN" dirty="0"/>
          </a:p>
          <a:p>
            <a:endParaRPr lang="en-US" altLang="zh-CN" dirty="0"/>
          </a:p>
          <a:p>
            <a:endParaRPr lang="en-US" altLang="zh-CN" dirty="0"/>
          </a:p>
          <a:p>
            <a:r>
              <a:rPr lang="zh-CN" altLang="en-US" dirty="0"/>
              <a:t>标识前缀各代码段长度、数据类型及其代码含义如表所示。</a:t>
            </a:r>
          </a:p>
          <a:p>
            <a:endParaRPr lang="zh-CN" altLang="en-US" dirty="0"/>
          </a:p>
          <a:p>
            <a:pPr marL="514350" lvl="2" indent="0">
              <a:buNone/>
            </a:pPr>
            <a:endParaRPr lang="zh-CN" altLang="en-US" dirty="0"/>
          </a:p>
        </p:txBody>
      </p:sp>
      <p:sp>
        <p:nvSpPr>
          <p:cNvPr id="5" name="页脚占位符 4"/>
          <p:cNvSpPr>
            <a:spLocks noGrp="1"/>
          </p:cNvSpPr>
          <p:nvPr>
            <p:ph type="ftr" sz="quarter" idx="11"/>
          </p:nvPr>
        </p:nvSpPr>
        <p:spPr/>
        <p:txBody>
          <a:bodyPr/>
          <a:lstStyle/>
          <a:p>
            <a:r>
              <a:rPr lang="zh-CN" altLang="en-US">
                <a:solidFill>
                  <a:schemeClr val="bg2">
                    <a:shade val="50000"/>
                  </a:schemeClr>
                </a:solidFill>
              </a:rPr>
              <a:t>武汉科技大学  计算机科学与技术学院</a:t>
            </a:r>
            <a:endParaRPr lang="zh-CN" altLang="en-US" dirty="0">
              <a:solidFill>
                <a:schemeClr val="bg2">
                  <a:shade val="50000"/>
                </a:schemeClr>
              </a:solidFill>
            </a:endParaRPr>
          </a:p>
        </p:txBody>
      </p:sp>
      <p:pic>
        <p:nvPicPr>
          <p:cNvPr id="26" name="图片 26" descr="20201214101451"/>
          <p:cNvPicPr>
            <a:picLocks noChangeAspect="1"/>
          </p:cNvPicPr>
          <p:nvPr/>
        </p:nvPicPr>
        <p:blipFill>
          <a:blip r:embed="rId2"/>
          <a:stretch>
            <a:fillRect/>
          </a:stretch>
        </p:blipFill>
        <p:spPr>
          <a:xfrm>
            <a:off x="3657599" y="1412735"/>
            <a:ext cx="3205214" cy="1371364"/>
          </a:xfrm>
          <a:prstGeom prst="rect">
            <a:avLst/>
          </a:prstGeom>
        </p:spPr>
      </p:pic>
      <p:pic>
        <p:nvPicPr>
          <p:cNvPr id="4" name="图片 3">
            <a:extLst>
              <a:ext uri="{FF2B5EF4-FFF2-40B4-BE49-F238E27FC236}">
                <a16:creationId xmlns:a16="http://schemas.microsoft.com/office/drawing/2014/main" id="{52FC22E4-1969-4713-83A5-171AE2CB47DB}"/>
              </a:ext>
            </a:extLst>
          </p:cNvPr>
          <p:cNvPicPr>
            <a:picLocks noChangeAspect="1"/>
          </p:cNvPicPr>
          <p:nvPr/>
        </p:nvPicPr>
        <p:blipFill>
          <a:blip r:embed="rId3"/>
          <a:stretch>
            <a:fillRect/>
          </a:stretch>
        </p:blipFill>
        <p:spPr>
          <a:xfrm>
            <a:off x="847023" y="3467862"/>
            <a:ext cx="7353701" cy="13263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  </a:t>
            </a:r>
            <a:r>
              <a:rPr lang="zh-CN" altLang="en-US" dirty="0"/>
              <a:t>标识后缀</a:t>
            </a:r>
          </a:p>
        </p:txBody>
      </p:sp>
      <p:sp>
        <p:nvSpPr>
          <p:cNvPr id="3" name="内容占位符 2"/>
          <p:cNvSpPr>
            <a:spLocks noGrp="1"/>
          </p:cNvSpPr>
          <p:nvPr>
            <p:ph idx="1"/>
          </p:nvPr>
        </p:nvSpPr>
        <p:spPr>
          <a:xfrm>
            <a:off x="514349" y="921327"/>
            <a:ext cx="8162825" cy="3793872"/>
          </a:xfrm>
        </p:spPr>
        <p:txBody>
          <a:bodyPr>
            <a:normAutofit/>
          </a:bodyPr>
          <a:lstStyle/>
          <a:p>
            <a:r>
              <a:rPr dirty="0">
                <a:sym typeface="+mn-ea"/>
              </a:rPr>
              <a:t>标识后缀由船舶行业标识对象的</a:t>
            </a:r>
            <a:r>
              <a:rPr dirty="0">
                <a:solidFill>
                  <a:srgbClr val="FF0000"/>
                </a:solidFill>
                <a:sym typeface="+mn-ea"/>
              </a:rPr>
              <a:t>品类代码</a:t>
            </a:r>
            <a:r>
              <a:rPr dirty="0">
                <a:sym typeface="+mn-ea"/>
              </a:rPr>
              <a:t>、</a:t>
            </a:r>
            <a:r>
              <a:rPr dirty="0">
                <a:solidFill>
                  <a:srgbClr val="FF0000"/>
                </a:solidFill>
                <a:sym typeface="+mn-ea"/>
              </a:rPr>
              <a:t>基础分类代码</a:t>
            </a:r>
            <a:r>
              <a:rPr dirty="0">
                <a:sym typeface="+mn-ea"/>
              </a:rPr>
              <a:t>、</a:t>
            </a:r>
            <a:r>
              <a:rPr dirty="0">
                <a:solidFill>
                  <a:srgbClr val="FF0000"/>
                </a:solidFill>
                <a:sym typeface="+mn-ea"/>
              </a:rPr>
              <a:t>顺序代码</a:t>
            </a:r>
            <a:r>
              <a:rPr dirty="0">
                <a:sym typeface="+mn-ea"/>
              </a:rPr>
              <a:t>组成，以UTF-8字符“</a:t>
            </a:r>
            <a:r>
              <a:rPr dirty="0">
                <a:solidFill>
                  <a:srgbClr val="FF0000"/>
                </a:solidFill>
                <a:sym typeface="+mn-ea"/>
              </a:rPr>
              <a:t>.</a:t>
            </a:r>
            <a:r>
              <a:rPr dirty="0">
                <a:sym typeface="+mn-ea"/>
              </a:rPr>
              <a:t>”分隔，其结构如图</a:t>
            </a:r>
            <a:r>
              <a:rPr lang="zh-CN" altLang="en-US" dirty="0">
                <a:sym typeface="+mn-ea"/>
              </a:rPr>
              <a:t>所示。</a:t>
            </a:r>
            <a:endParaRPr lang="en-US" altLang="zh-CN" dirty="0">
              <a:sym typeface="+mn-ea"/>
            </a:endParaRPr>
          </a:p>
          <a:p>
            <a:endParaRPr lang="en-US" altLang="zh-CN" dirty="0">
              <a:sym typeface="+mn-ea"/>
            </a:endParaRPr>
          </a:p>
          <a:p>
            <a:endParaRPr lang="en-US" altLang="zh-CN" dirty="0">
              <a:sym typeface="+mn-ea"/>
            </a:endParaRPr>
          </a:p>
          <a:p>
            <a:endParaRPr lang="en-US" altLang="zh-CN" dirty="0">
              <a:sym typeface="+mn-ea"/>
            </a:endParaRPr>
          </a:p>
          <a:p>
            <a:r>
              <a:rPr lang="zh-CN" altLang="en-US" sz="2100" dirty="0">
                <a:sym typeface="+mn-ea"/>
              </a:rPr>
              <a:t>标识后缀各代码段的长度、范围、数据类型和代码含义如表所示。</a:t>
            </a:r>
            <a:endParaRPr lang="zh-CN" altLang="en-US" sz="2100" dirty="0"/>
          </a:p>
          <a:p>
            <a:endParaRPr lang="zh-CN" altLang="en-US" dirty="0"/>
          </a:p>
          <a:p>
            <a:pPr lvl="1"/>
            <a:endParaRPr lang="zh-CN" altLang="en-US" sz="2100" dirty="0"/>
          </a:p>
          <a:p>
            <a:endParaRPr lang="zh-CN" altLang="en-US" dirty="0"/>
          </a:p>
          <a:p>
            <a:pPr marL="514350" lvl="2" indent="0">
              <a:buNone/>
            </a:pPr>
            <a:endParaRPr lang="zh-CN" altLang="en-US" dirty="0"/>
          </a:p>
        </p:txBody>
      </p:sp>
      <p:sp>
        <p:nvSpPr>
          <p:cNvPr id="5" name="页脚占位符 4"/>
          <p:cNvSpPr>
            <a:spLocks noGrp="1"/>
          </p:cNvSpPr>
          <p:nvPr>
            <p:ph type="ftr" sz="quarter" idx="11"/>
          </p:nvPr>
        </p:nvSpPr>
        <p:spPr/>
        <p:txBody>
          <a:bodyPr/>
          <a:lstStyle/>
          <a:p>
            <a:r>
              <a:rPr lang="zh-CN" altLang="en-US">
                <a:solidFill>
                  <a:schemeClr val="bg2">
                    <a:shade val="50000"/>
                  </a:schemeClr>
                </a:solidFill>
              </a:rPr>
              <a:t>武汉科技大学  计算机科学与技术学院</a:t>
            </a:r>
            <a:endParaRPr lang="zh-CN" altLang="en-US" dirty="0">
              <a:solidFill>
                <a:schemeClr val="bg2">
                  <a:shade val="50000"/>
                </a:schemeClr>
              </a:solidFill>
            </a:endParaRPr>
          </a:p>
        </p:txBody>
      </p:sp>
      <p:pic>
        <p:nvPicPr>
          <p:cNvPr id="40" name="图片 40" descr="20201214142045"/>
          <p:cNvPicPr>
            <a:picLocks noChangeAspect="1"/>
          </p:cNvPicPr>
          <p:nvPr/>
        </p:nvPicPr>
        <p:blipFill>
          <a:blip r:embed="rId2"/>
          <a:stretch>
            <a:fillRect/>
          </a:stretch>
        </p:blipFill>
        <p:spPr>
          <a:xfrm>
            <a:off x="2704699" y="1666277"/>
            <a:ext cx="2897205" cy="1260075"/>
          </a:xfrm>
          <a:prstGeom prst="rect">
            <a:avLst/>
          </a:prstGeom>
        </p:spPr>
      </p:pic>
      <p:pic>
        <p:nvPicPr>
          <p:cNvPr id="6" name="图片 5">
            <a:extLst>
              <a:ext uri="{FF2B5EF4-FFF2-40B4-BE49-F238E27FC236}">
                <a16:creationId xmlns:a16="http://schemas.microsoft.com/office/drawing/2014/main" id="{9DA5C8F8-E038-4E6F-8104-C055A322371D}"/>
              </a:ext>
            </a:extLst>
          </p:cNvPr>
          <p:cNvPicPr>
            <a:picLocks noChangeAspect="1"/>
          </p:cNvPicPr>
          <p:nvPr/>
        </p:nvPicPr>
        <p:blipFill>
          <a:blip r:embed="rId3"/>
          <a:stretch>
            <a:fillRect/>
          </a:stretch>
        </p:blipFill>
        <p:spPr>
          <a:xfrm>
            <a:off x="1303760" y="3230740"/>
            <a:ext cx="6014234" cy="16252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  </a:t>
            </a:r>
            <a:r>
              <a:rPr lang="zh-CN" altLang="en-US" dirty="0"/>
              <a:t>标识后缀</a:t>
            </a:r>
          </a:p>
        </p:txBody>
      </p:sp>
      <p:sp>
        <p:nvSpPr>
          <p:cNvPr id="3" name="内容占位符 2"/>
          <p:cNvSpPr>
            <a:spLocks noGrp="1"/>
          </p:cNvSpPr>
          <p:nvPr>
            <p:ph idx="1"/>
          </p:nvPr>
        </p:nvSpPr>
        <p:spPr>
          <a:xfrm>
            <a:off x="514349" y="921327"/>
            <a:ext cx="8162825" cy="3793872"/>
          </a:xfrm>
        </p:spPr>
        <p:txBody>
          <a:bodyPr>
            <a:normAutofit/>
          </a:bodyPr>
          <a:lstStyle/>
          <a:p>
            <a:r>
              <a:rPr sz="2100" dirty="0">
                <a:sym typeface="+mn-ea"/>
              </a:rPr>
              <a:t>品类代码</a:t>
            </a:r>
          </a:p>
          <a:p>
            <a:pPr lvl="1"/>
            <a:r>
              <a:rPr sz="2100" dirty="0">
                <a:sym typeface="+mn-ea"/>
              </a:rPr>
              <a:t>品类代码对船舶行业需要标识对象的类别进行划分，包括物资、场地、设备设施等，具体如表</a:t>
            </a:r>
            <a:r>
              <a:rPr lang="zh-CN" altLang="en-US" sz="2100" dirty="0">
                <a:sym typeface="+mn-ea"/>
              </a:rPr>
              <a:t>所示。</a:t>
            </a:r>
            <a:endParaRPr lang="zh-CN" altLang="en-US" sz="2100" dirty="0"/>
          </a:p>
          <a:p>
            <a:pPr lvl="1"/>
            <a:endParaRPr lang="zh-CN" altLang="en-US" dirty="0"/>
          </a:p>
          <a:p>
            <a:pPr marL="514350" lvl="2" indent="0">
              <a:buNone/>
            </a:pPr>
            <a:endParaRPr lang="zh-CN" altLang="en-US" dirty="0"/>
          </a:p>
        </p:txBody>
      </p:sp>
      <p:sp>
        <p:nvSpPr>
          <p:cNvPr id="5" name="页脚占位符 4"/>
          <p:cNvSpPr>
            <a:spLocks noGrp="1"/>
          </p:cNvSpPr>
          <p:nvPr>
            <p:ph type="ftr" sz="quarter" idx="11"/>
          </p:nvPr>
        </p:nvSpPr>
        <p:spPr/>
        <p:txBody>
          <a:bodyPr/>
          <a:lstStyle/>
          <a:p>
            <a:r>
              <a:rPr lang="zh-CN" altLang="en-US">
                <a:solidFill>
                  <a:schemeClr val="bg2">
                    <a:shade val="50000"/>
                  </a:schemeClr>
                </a:solidFill>
              </a:rPr>
              <a:t>武汉科技大学  计算机科学与技术学院</a:t>
            </a:r>
            <a:endParaRPr lang="zh-CN" altLang="en-US" dirty="0">
              <a:solidFill>
                <a:schemeClr val="bg2">
                  <a:shade val="50000"/>
                </a:schemeClr>
              </a:solidFill>
            </a:endParaRPr>
          </a:p>
        </p:txBody>
      </p:sp>
      <p:pic>
        <p:nvPicPr>
          <p:cNvPr id="6" name="图片 5">
            <a:extLst>
              <a:ext uri="{FF2B5EF4-FFF2-40B4-BE49-F238E27FC236}">
                <a16:creationId xmlns:a16="http://schemas.microsoft.com/office/drawing/2014/main" id="{3CEC66E2-9F6B-4996-A02B-3996FC5E6393}"/>
              </a:ext>
            </a:extLst>
          </p:cNvPr>
          <p:cNvPicPr>
            <a:picLocks noChangeAspect="1"/>
          </p:cNvPicPr>
          <p:nvPr/>
        </p:nvPicPr>
        <p:blipFill>
          <a:blip r:embed="rId2"/>
          <a:stretch>
            <a:fillRect/>
          </a:stretch>
        </p:blipFill>
        <p:spPr>
          <a:xfrm>
            <a:off x="1712728" y="2355253"/>
            <a:ext cx="5718544" cy="2078916"/>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  </a:t>
            </a:r>
            <a:r>
              <a:rPr lang="zh-CN" altLang="en-US" dirty="0"/>
              <a:t>标识后缀</a:t>
            </a:r>
          </a:p>
        </p:txBody>
      </p:sp>
      <p:sp>
        <p:nvSpPr>
          <p:cNvPr id="3" name="内容占位符 2"/>
          <p:cNvSpPr>
            <a:spLocks noGrp="1"/>
          </p:cNvSpPr>
          <p:nvPr>
            <p:ph idx="1"/>
          </p:nvPr>
        </p:nvSpPr>
        <p:spPr>
          <a:xfrm>
            <a:off x="514349" y="921327"/>
            <a:ext cx="8162825" cy="3793872"/>
          </a:xfrm>
        </p:spPr>
        <p:txBody>
          <a:bodyPr>
            <a:normAutofit/>
          </a:bodyPr>
          <a:lstStyle/>
          <a:p>
            <a:r>
              <a:rPr sz="2100" dirty="0">
                <a:sym typeface="+mn-ea"/>
              </a:rPr>
              <a:t>基础分类代码</a:t>
            </a:r>
          </a:p>
          <a:p>
            <a:pPr lvl="1"/>
            <a:r>
              <a:rPr sz="2000" dirty="0">
                <a:sym typeface="+mn-ea"/>
              </a:rPr>
              <a:t>基础分类代码分级方法：基础分类代码针对船舶行业中具有管理需求的船用物资对象，结合工业互联网标识解析应用需求，进行分级分类。代码分为三级，每级采用2位数字代码表示。</a:t>
            </a:r>
          </a:p>
          <a:p>
            <a:pPr lvl="2"/>
            <a:r>
              <a:rPr sz="1800" dirty="0">
                <a:sym typeface="+mn-ea"/>
              </a:rPr>
              <a:t>a)一级代码：大类，用于描述物资类别，分为动力设备、通用设备、日用电器、铝材等。</a:t>
            </a:r>
          </a:p>
          <a:p>
            <a:pPr lvl="2"/>
            <a:r>
              <a:rPr sz="1800" dirty="0">
                <a:sym typeface="+mn-ea"/>
              </a:rPr>
              <a:t>b)二级代码：中类，用于描述物资分类，是大类的细分，如动力设备分为柴油机、汽轮机等。</a:t>
            </a:r>
          </a:p>
          <a:p>
            <a:pPr lvl="2"/>
            <a:r>
              <a:rPr sz="1800" dirty="0">
                <a:sym typeface="+mn-ea"/>
              </a:rPr>
              <a:t>c)三级代码：小类，用于描述物资名称，是中类的细分，如柴油机分为低速柴油机、中速柴油机等。</a:t>
            </a:r>
          </a:p>
          <a:p>
            <a:pPr lvl="1"/>
            <a:endParaRPr sz="2100" dirty="0">
              <a:sym typeface="+mn-ea"/>
            </a:endParaRPr>
          </a:p>
          <a:p>
            <a:pPr lvl="1"/>
            <a:endParaRPr lang="zh-CN" altLang="en-US" sz="2100" dirty="0"/>
          </a:p>
          <a:p>
            <a:endParaRPr lang="zh-CN" altLang="en-US" dirty="0"/>
          </a:p>
          <a:p>
            <a:pPr marL="514350" lvl="2" indent="0">
              <a:buNone/>
            </a:pPr>
            <a:endParaRPr lang="zh-CN" altLang="en-US" dirty="0"/>
          </a:p>
        </p:txBody>
      </p:sp>
      <p:sp>
        <p:nvSpPr>
          <p:cNvPr id="5" name="页脚占位符 4"/>
          <p:cNvSpPr>
            <a:spLocks noGrp="1"/>
          </p:cNvSpPr>
          <p:nvPr>
            <p:ph type="ftr" sz="quarter" idx="11"/>
          </p:nvPr>
        </p:nvSpPr>
        <p:spPr/>
        <p:txBody>
          <a:bodyPr/>
          <a:lstStyle/>
          <a:p>
            <a:r>
              <a:rPr lang="zh-CN" altLang="en-US">
                <a:solidFill>
                  <a:schemeClr val="bg2">
                    <a:shade val="50000"/>
                  </a:schemeClr>
                </a:solidFill>
              </a:rPr>
              <a:t>武汉科技大学  计算机科学与技术学院</a:t>
            </a:r>
            <a:endParaRPr lang="zh-CN" altLang="en-US" dirty="0">
              <a:solidFill>
                <a:schemeClr val="bg2">
                  <a:shade val="50000"/>
                </a:schemeClr>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  </a:t>
            </a:r>
            <a:r>
              <a:rPr lang="zh-CN" altLang="en-US" dirty="0"/>
              <a:t>标识后缀</a:t>
            </a:r>
          </a:p>
        </p:txBody>
      </p:sp>
      <p:sp>
        <p:nvSpPr>
          <p:cNvPr id="3" name="内容占位符 2"/>
          <p:cNvSpPr>
            <a:spLocks noGrp="1"/>
          </p:cNvSpPr>
          <p:nvPr>
            <p:ph idx="1"/>
          </p:nvPr>
        </p:nvSpPr>
        <p:spPr>
          <a:xfrm>
            <a:off x="514349" y="921327"/>
            <a:ext cx="8162825" cy="3793872"/>
          </a:xfrm>
        </p:spPr>
        <p:txBody>
          <a:bodyPr>
            <a:normAutofit lnSpcReduction="10000"/>
          </a:bodyPr>
          <a:lstStyle/>
          <a:p>
            <a:r>
              <a:rPr sz="2100" dirty="0">
                <a:sym typeface="+mn-ea"/>
              </a:rPr>
              <a:t>基础分类代码</a:t>
            </a:r>
          </a:p>
          <a:p>
            <a:pPr lvl="1"/>
            <a:r>
              <a:rPr sz="2000" dirty="0">
                <a:sym typeface="+mn-ea"/>
              </a:rPr>
              <a:t>基础分类代码结构：基础分类代码由三级六位数字代码组成，编码结构如图所示。</a:t>
            </a:r>
            <a:endParaRPr lang="en-US" sz="2000" dirty="0">
              <a:sym typeface="+mn-ea"/>
            </a:endParaRPr>
          </a:p>
          <a:p>
            <a:pPr lvl="1"/>
            <a:endParaRPr lang="en-US" sz="2000" dirty="0">
              <a:sym typeface="+mn-ea"/>
            </a:endParaRPr>
          </a:p>
          <a:p>
            <a:pPr lvl="1"/>
            <a:endParaRPr lang="en-US" sz="2000" dirty="0">
              <a:sym typeface="+mn-ea"/>
            </a:endParaRPr>
          </a:p>
          <a:p>
            <a:pPr lvl="1"/>
            <a:endParaRPr lang="en-US" sz="2000" dirty="0">
              <a:sym typeface="+mn-ea"/>
            </a:endParaRPr>
          </a:p>
          <a:p>
            <a:pPr lvl="1"/>
            <a:endParaRPr lang="en-US" sz="2000" dirty="0">
              <a:sym typeface="+mn-ea"/>
            </a:endParaRPr>
          </a:p>
          <a:p>
            <a:pPr lvl="1"/>
            <a:endParaRPr lang="en-US" sz="2000" dirty="0">
              <a:sym typeface="+mn-ea"/>
            </a:endParaRPr>
          </a:p>
          <a:p>
            <a:r>
              <a:rPr lang="zh-CN" altLang="en-US" sz="2100" dirty="0">
                <a:sym typeface="+mn-ea"/>
              </a:rPr>
              <a:t>顺序代码</a:t>
            </a:r>
          </a:p>
          <a:p>
            <a:pPr lvl="1"/>
            <a:r>
              <a:rPr lang="zh-CN" altLang="en-US" sz="2000" dirty="0">
                <a:sym typeface="+mn-ea"/>
              </a:rPr>
              <a:t>顺序代码由四位数字组成，起始代码为</a:t>
            </a:r>
            <a:r>
              <a:rPr lang="en-US" altLang="zh-CN" sz="2000" dirty="0">
                <a:sym typeface="+mn-ea"/>
              </a:rPr>
              <a:t>0001</a:t>
            </a:r>
            <a:r>
              <a:rPr lang="zh-CN" altLang="en-US" sz="2000" dirty="0">
                <a:sym typeface="+mn-ea"/>
              </a:rPr>
              <a:t>，在产品的名称、型号、规格等属性相同的情况下，顺序代码逐个递增，单次递增</a:t>
            </a:r>
            <a:r>
              <a:rPr lang="en-US" altLang="zh-CN" sz="2000" dirty="0">
                <a:sym typeface="+mn-ea"/>
              </a:rPr>
              <a:t>1</a:t>
            </a:r>
            <a:r>
              <a:rPr lang="zh-CN" altLang="en-US" sz="2000" dirty="0">
                <a:sym typeface="+mn-ea"/>
              </a:rPr>
              <a:t>。</a:t>
            </a:r>
          </a:p>
          <a:p>
            <a:endParaRPr sz="2300" dirty="0">
              <a:sym typeface="+mn-ea"/>
            </a:endParaRPr>
          </a:p>
          <a:p>
            <a:pPr lvl="1"/>
            <a:endParaRPr sz="2100" dirty="0">
              <a:sym typeface="+mn-ea"/>
            </a:endParaRPr>
          </a:p>
          <a:p>
            <a:pPr lvl="1"/>
            <a:endParaRPr lang="zh-CN" altLang="en-US" sz="2100" dirty="0"/>
          </a:p>
          <a:p>
            <a:endParaRPr lang="zh-CN" altLang="en-US" dirty="0"/>
          </a:p>
          <a:p>
            <a:pPr marL="514350" lvl="2" indent="0">
              <a:buNone/>
            </a:pPr>
            <a:endParaRPr lang="zh-CN" altLang="en-US" dirty="0"/>
          </a:p>
        </p:txBody>
      </p:sp>
      <p:sp>
        <p:nvSpPr>
          <p:cNvPr id="5" name="页脚占位符 4"/>
          <p:cNvSpPr>
            <a:spLocks noGrp="1"/>
          </p:cNvSpPr>
          <p:nvPr>
            <p:ph type="ftr" sz="quarter" idx="11"/>
          </p:nvPr>
        </p:nvSpPr>
        <p:spPr/>
        <p:txBody>
          <a:bodyPr/>
          <a:lstStyle/>
          <a:p>
            <a:r>
              <a:rPr lang="zh-CN" altLang="en-US">
                <a:solidFill>
                  <a:schemeClr val="bg2">
                    <a:shade val="50000"/>
                  </a:schemeClr>
                </a:solidFill>
              </a:rPr>
              <a:t>武汉科技大学  计算机科学与技术学院</a:t>
            </a:r>
            <a:endParaRPr lang="zh-CN" altLang="en-US" dirty="0">
              <a:solidFill>
                <a:schemeClr val="bg2">
                  <a:shade val="50000"/>
                </a:schemeClr>
              </a:solidFill>
            </a:endParaRPr>
          </a:p>
        </p:txBody>
      </p:sp>
      <p:pic>
        <p:nvPicPr>
          <p:cNvPr id="39" name="图片 39" descr="20201214105424"/>
          <p:cNvPicPr>
            <a:picLocks noChangeAspect="1"/>
          </p:cNvPicPr>
          <p:nvPr/>
        </p:nvPicPr>
        <p:blipFill>
          <a:blip r:embed="rId2"/>
          <a:stretch>
            <a:fillRect/>
          </a:stretch>
        </p:blipFill>
        <p:spPr>
          <a:xfrm>
            <a:off x="617552" y="2174808"/>
            <a:ext cx="2472317" cy="1286909"/>
          </a:xfrm>
          <a:prstGeom prst="rect">
            <a:avLst/>
          </a:prstGeom>
        </p:spPr>
      </p:pic>
      <p:pic>
        <p:nvPicPr>
          <p:cNvPr id="6" name="图片 5">
            <a:extLst>
              <a:ext uri="{FF2B5EF4-FFF2-40B4-BE49-F238E27FC236}">
                <a16:creationId xmlns:a16="http://schemas.microsoft.com/office/drawing/2014/main" id="{9E12A935-BC48-44E8-8775-B8A50F5953FC}"/>
              </a:ext>
            </a:extLst>
          </p:cNvPr>
          <p:cNvPicPr>
            <a:picLocks noChangeAspect="1"/>
          </p:cNvPicPr>
          <p:nvPr/>
        </p:nvPicPr>
        <p:blipFill>
          <a:blip r:embed="rId3"/>
          <a:stretch>
            <a:fillRect/>
          </a:stretch>
        </p:blipFill>
        <p:spPr>
          <a:xfrm>
            <a:off x="3193072" y="1724084"/>
            <a:ext cx="5829119" cy="2126021"/>
          </a:xfrm>
          <a:prstGeom prst="rect">
            <a:avLst/>
          </a:prstGeom>
        </p:spPr>
      </p:pic>
      <p:pic>
        <p:nvPicPr>
          <p:cNvPr id="8" name="图片 7">
            <a:extLst>
              <a:ext uri="{FF2B5EF4-FFF2-40B4-BE49-F238E27FC236}">
                <a16:creationId xmlns:a16="http://schemas.microsoft.com/office/drawing/2014/main" id="{64ABD11B-F66D-4692-9940-BAA21AF9481F}"/>
              </a:ext>
            </a:extLst>
          </p:cNvPr>
          <p:cNvPicPr>
            <a:picLocks noChangeAspect="1"/>
          </p:cNvPicPr>
          <p:nvPr/>
        </p:nvPicPr>
        <p:blipFill>
          <a:blip r:embed="rId4"/>
          <a:stretch>
            <a:fillRect/>
          </a:stretch>
        </p:blipFill>
        <p:spPr>
          <a:xfrm>
            <a:off x="3193072" y="1894994"/>
            <a:ext cx="5852029" cy="1946633"/>
          </a:xfrm>
          <a:prstGeom prst="rect">
            <a:avLst/>
          </a:prstGeom>
        </p:spPr>
      </p:pic>
      <p:pic>
        <p:nvPicPr>
          <p:cNvPr id="12" name="图片 11">
            <a:extLst>
              <a:ext uri="{FF2B5EF4-FFF2-40B4-BE49-F238E27FC236}">
                <a16:creationId xmlns:a16="http://schemas.microsoft.com/office/drawing/2014/main" id="{3EADD768-E71A-4782-80CA-E336E4C53B1C}"/>
              </a:ext>
            </a:extLst>
          </p:cNvPr>
          <p:cNvPicPr>
            <a:picLocks noChangeAspect="1"/>
          </p:cNvPicPr>
          <p:nvPr/>
        </p:nvPicPr>
        <p:blipFill>
          <a:blip r:embed="rId5"/>
          <a:stretch>
            <a:fillRect/>
          </a:stretch>
        </p:blipFill>
        <p:spPr>
          <a:xfrm>
            <a:off x="3043302" y="2067067"/>
            <a:ext cx="6060931" cy="170483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3">
                                            <p:txEl>
                                              <p:pRg st="7" end="7"/>
                                            </p:txEl>
                                          </p:spTgt>
                                        </p:tgtEl>
                                        <p:attrNameLst>
                                          <p:attrName>style.visibility</p:attrName>
                                        </p:attrNameLst>
                                      </p:cBhvr>
                                      <p:to>
                                        <p:strVal val="visible"/>
                                      </p:to>
                                    </p:set>
                                    <p:animEffect transition="in" filter="fade">
                                      <p:cBhvr>
                                        <p:cTn id="20" dur="1000"/>
                                        <p:tgtEl>
                                          <p:spTgt spid="3">
                                            <p:txEl>
                                              <p:pRg st="7" end="7"/>
                                            </p:txEl>
                                          </p:spTgt>
                                        </p:tgtEl>
                                      </p:cBhvr>
                                    </p:animEffect>
                                    <p:anim calcmode="lin" valueType="num">
                                      <p:cBhvr>
                                        <p:cTn id="21"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7" end="7"/>
                                            </p:txEl>
                                          </p:spTgt>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fade">
                                      <p:cBhvr>
                                        <p:cTn id="25" dur="1000"/>
                                        <p:tgtEl>
                                          <p:spTgt spid="3">
                                            <p:txEl>
                                              <p:pRg st="8" end="8"/>
                                            </p:txEl>
                                          </p:spTgt>
                                        </p:tgtEl>
                                      </p:cBhvr>
                                    </p:animEffect>
                                    <p:anim calcmode="lin" valueType="num">
                                      <p:cBhvr>
                                        <p:cTn id="26"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1028700" y="1352554"/>
            <a:ext cx="7086600" cy="912664"/>
          </a:xfrm>
        </p:spPr>
        <p:txBody>
          <a:bodyPr>
            <a:normAutofit/>
          </a:bodyPr>
          <a:lstStyle/>
          <a:p>
            <a:r>
              <a:rPr lang="en-US" altLang="zh-CN" dirty="0"/>
              <a:t>4  </a:t>
            </a:r>
            <a:r>
              <a:rPr lang="zh-CN" altLang="en-US" dirty="0"/>
              <a:t>船舶工业标识解析体系应用</a:t>
            </a:r>
          </a:p>
        </p:txBody>
      </p:sp>
      <p:sp>
        <p:nvSpPr>
          <p:cNvPr id="7" name="副标题 6"/>
          <p:cNvSpPr>
            <a:spLocks noGrp="1"/>
          </p:cNvSpPr>
          <p:nvPr>
            <p:ph type="subTitle" idx="1"/>
          </p:nvPr>
        </p:nvSpPr>
        <p:spPr>
          <a:xfrm>
            <a:off x="1219200" y="2313709"/>
            <a:ext cx="7086600" cy="2043546"/>
          </a:xfrm>
        </p:spPr>
        <p:txBody>
          <a:bodyPr>
            <a:normAutofit/>
          </a:bodyPr>
          <a:lstStyle/>
          <a:p>
            <a:r>
              <a:rPr lang="en-US" altLang="zh-CN" dirty="0"/>
              <a:t>4.1 </a:t>
            </a:r>
            <a:r>
              <a:rPr lang="zh-CN" altLang="en-US" dirty="0"/>
              <a:t> 跨域标识共享与关联服务</a:t>
            </a:r>
          </a:p>
          <a:p>
            <a:r>
              <a:rPr lang="en-US" altLang="zh-CN" dirty="0"/>
              <a:t>4.2  </a:t>
            </a:r>
            <a:r>
              <a:rPr lang="zh-CN" altLang="en-US" dirty="0"/>
              <a:t>船舶智能制造流程优化</a:t>
            </a:r>
          </a:p>
          <a:p>
            <a:r>
              <a:rPr lang="en-US" altLang="zh-CN" dirty="0"/>
              <a:t>4.3 </a:t>
            </a:r>
            <a:r>
              <a:rPr lang="zh-CN" altLang="en-US" dirty="0"/>
              <a:t> 船舶行业供应链协同应用</a:t>
            </a:r>
          </a:p>
          <a:p>
            <a:r>
              <a:rPr lang="en-US" altLang="zh-CN" dirty="0"/>
              <a:t>4.4  </a:t>
            </a:r>
            <a:r>
              <a:rPr lang="zh-CN" altLang="en-US" dirty="0"/>
              <a:t>跨专业多作业面协同联动</a:t>
            </a:r>
          </a:p>
          <a:p>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4.1  </a:t>
            </a:r>
            <a:r>
              <a:rPr dirty="0"/>
              <a:t>跨域标识共享与关联服务</a:t>
            </a:r>
          </a:p>
        </p:txBody>
      </p:sp>
      <p:sp>
        <p:nvSpPr>
          <p:cNvPr id="3" name="内容占位符 2"/>
          <p:cNvSpPr>
            <a:spLocks noGrp="1"/>
          </p:cNvSpPr>
          <p:nvPr>
            <p:ph idx="1"/>
          </p:nvPr>
        </p:nvSpPr>
        <p:spPr/>
        <p:txBody>
          <a:bodyPr>
            <a:normAutofit/>
          </a:bodyPr>
          <a:lstStyle/>
          <a:p>
            <a:r>
              <a:rPr lang="zh-CN" altLang="en-US" dirty="0"/>
              <a:t>船舶工业互联网标识解析体系</a:t>
            </a:r>
            <a:r>
              <a:rPr lang="zh-CN" altLang="en-US" dirty="0">
                <a:solidFill>
                  <a:srgbClr val="FF0000"/>
                </a:solidFill>
              </a:rPr>
              <a:t>兼容异构标识载体和编码机制</a:t>
            </a:r>
            <a:r>
              <a:rPr lang="zh-CN" altLang="en-US" dirty="0"/>
              <a:t>，</a:t>
            </a:r>
            <a:r>
              <a:rPr lang="zh-CN" altLang="en-US" dirty="0">
                <a:solidFill>
                  <a:srgbClr val="FF0000"/>
                </a:solidFill>
              </a:rPr>
              <a:t>实现不同行业、不同专业、不同系统的标识共享</a:t>
            </a:r>
            <a:r>
              <a:rPr lang="zh-CN" altLang="en-US" dirty="0"/>
              <a:t>。</a:t>
            </a:r>
            <a:endParaRPr lang="en-US" altLang="zh-CN" dirty="0"/>
          </a:p>
          <a:p>
            <a:endParaRPr lang="en-US" altLang="zh-CN" dirty="0"/>
          </a:p>
          <a:p>
            <a:r>
              <a:rPr lang="zh-CN" altLang="en-US" dirty="0"/>
              <a:t>工业互联网数据采集体系的目标是</a:t>
            </a:r>
            <a:r>
              <a:rPr lang="zh-CN" altLang="en-US" dirty="0">
                <a:solidFill>
                  <a:srgbClr val="FF0000"/>
                </a:solidFill>
              </a:rPr>
              <a:t>全面感知工业生产设备、物料以及工艺等的属性、状态和位置等信息</a:t>
            </a:r>
            <a:r>
              <a:rPr lang="zh-CN" altLang="en-US" dirty="0"/>
              <a:t>。</a:t>
            </a:r>
            <a:endParaRPr lang="en-US" altLang="zh-CN" dirty="0"/>
          </a:p>
          <a:p>
            <a:endParaRPr lang="en-US" altLang="zh-CN" dirty="0"/>
          </a:p>
          <a:p>
            <a:r>
              <a:rPr lang="zh-CN" altLang="en-US" dirty="0"/>
              <a:t>基于不断完善的船舶工业互联网标识解析机制，可以不断丰富船舶智能制造采集数据的内容和类型，</a:t>
            </a:r>
            <a:r>
              <a:rPr lang="zh-CN" altLang="en-US" dirty="0">
                <a:solidFill>
                  <a:srgbClr val="FF0000"/>
                </a:solidFill>
              </a:rPr>
              <a:t>提升船舶智能制造的信息服务质量，以及与船舶行业关联数据的知识服务水平</a:t>
            </a:r>
            <a:r>
              <a:rPr lang="zh-CN" altLang="en-US" dirty="0"/>
              <a:t>。</a:t>
            </a:r>
          </a:p>
        </p:txBody>
      </p:sp>
      <p:sp>
        <p:nvSpPr>
          <p:cNvPr id="5" name="页脚占位符 4"/>
          <p:cNvSpPr>
            <a:spLocks noGrp="1"/>
          </p:cNvSpPr>
          <p:nvPr>
            <p:ph type="ftr" sz="quarter" idx="11"/>
          </p:nvPr>
        </p:nvSpPr>
        <p:spPr/>
        <p:txBody>
          <a:bodyPr/>
          <a:lstStyle/>
          <a:p>
            <a:r>
              <a:rPr lang="zh-CN" altLang="en-US">
                <a:solidFill>
                  <a:schemeClr val="bg2">
                    <a:shade val="50000"/>
                  </a:schemeClr>
                </a:solidFill>
              </a:rPr>
              <a:t>武汉科技大学  计算机科学与技术学院</a:t>
            </a:r>
            <a:endParaRPr lang="zh-CN" altLang="en-US" dirty="0">
              <a:solidFill>
                <a:schemeClr val="bg2">
                  <a:shade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4.2  </a:t>
            </a:r>
            <a:r>
              <a:rPr dirty="0"/>
              <a:t>船舶智能制造流程优化</a:t>
            </a:r>
          </a:p>
        </p:txBody>
      </p:sp>
      <p:sp>
        <p:nvSpPr>
          <p:cNvPr id="3" name="内容占位符 2"/>
          <p:cNvSpPr>
            <a:spLocks noGrp="1"/>
          </p:cNvSpPr>
          <p:nvPr>
            <p:ph idx="1"/>
          </p:nvPr>
        </p:nvSpPr>
        <p:spPr/>
        <p:txBody>
          <a:bodyPr>
            <a:normAutofit/>
          </a:bodyPr>
          <a:lstStyle/>
          <a:p>
            <a:r>
              <a:rPr lang="zh-CN" altLang="en-US" dirty="0"/>
              <a:t>标识解析应用系统与船舶企业内部的ERP系统、MES制造执行系统、条码系统、仓储管理系统、PLM全生命周期系统等通过应用程序接口（ API ）实现集成协作。</a:t>
            </a:r>
            <a:endParaRPr lang="en-US" altLang="zh-CN" dirty="0"/>
          </a:p>
          <a:p>
            <a:endParaRPr lang="en-US" altLang="zh-CN" dirty="0"/>
          </a:p>
          <a:p>
            <a:r>
              <a:rPr lang="zh-CN" altLang="en-US" dirty="0"/>
              <a:t>在工厂内部通过条码、电子标签等对原材料、产品、半成品等进行有效标识和数据采集，通过对部分生产线的智能化改造，</a:t>
            </a:r>
            <a:r>
              <a:rPr lang="zh-CN" altLang="en-US" dirty="0">
                <a:solidFill>
                  <a:srgbClr val="FF0000"/>
                </a:solidFill>
              </a:rPr>
              <a:t>打通企业信息系统内部、不同信息系统之间的数据鸿沟，缩短产品研发、设计、制造周期，有效提升效率、质量和良品率，降低生产成本</a:t>
            </a:r>
            <a:r>
              <a:rPr lang="zh-CN" altLang="en-US" dirty="0"/>
              <a:t>。</a:t>
            </a:r>
          </a:p>
        </p:txBody>
      </p:sp>
      <p:sp>
        <p:nvSpPr>
          <p:cNvPr id="5" name="页脚占位符 4"/>
          <p:cNvSpPr>
            <a:spLocks noGrp="1"/>
          </p:cNvSpPr>
          <p:nvPr>
            <p:ph type="ftr" sz="quarter" idx="11"/>
          </p:nvPr>
        </p:nvSpPr>
        <p:spPr/>
        <p:txBody>
          <a:bodyPr/>
          <a:lstStyle/>
          <a:p>
            <a:r>
              <a:rPr lang="zh-CN" altLang="en-US">
                <a:solidFill>
                  <a:schemeClr val="bg2">
                    <a:shade val="50000"/>
                  </a:schemeClr>
                </a:solidFill>
              </a:rPr>
              <a:t>武汉科技大学  计算机科学与技术学院</a:t>
            </a:r>
            <a:endParaRPr lang="zh-CN" altLang="en-US" dirty="0">
              <a:solidFill>
                <a:schemeClr val="bg2">
                  <a:shade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4.3  </a:t>
            </a:r>
            <a:r>
              <a:rPr dirty="0"/>
              <a:t>船舶行业供应链协同应用</a:t>
            </a:r>
          </a:p>
        </p:txBody>
      </p:sp>
      <p:sp>
        <p:nvSpPr>
          <p:cNvPr id="3" name="内容占位符 2"/>
          <p:cNvSpPr>
            <a:spLocks noGrp="1"/>
          </p:cNvSpPr>
          <p:nvPr>
            <p:ph idx="1"/>
          </p:nvPr>
        </p:nvSpPr>
        <p:spPr/>
        <p:txBody>
          <a:bodyPr>
            <a:normAutofit/>
          </a:bodyPr>
          <a:lstStyle/>
          <a:p>
            <a:r>
              <a:rPr lang="zh-CN" altLang="en-US" dirty="0"/>
              <a:t>基于工业互联网服务平台的微服务框架，船舶工业互联网标识解析体系可以</a:t>
            </a:r>
            <a:r>
              <a:rPr lang="zh-CN" altLang="en-US" dirty="0">
                <a:solidFill>
                  <a:srgbClr val="FF0000"/>
                </a:solidFill>
              </a:rPr>
              <a:t>打通造船供应链上下游企业信息，</a:t>
            </a:r>
            <a:r>
              <a:rPr lang="zh-CN" altLang="en-US" dirty="0"/>
              <a:t>实现不同所有权、不同数据结构的数据互通。</a:t>
            </a:r>
            <a:endParaRPr lang="en-US" altLang="zh-CN" dirty="0"/>
          </a:p>
          <a:p>
            <a:endParaRPr lang="en-US" altLang="zh-CN" dirty="0"/>
          </a:p>
          <a:p>
            <a:r>
              <a:rPr lang="zh-CN" altLang="en-US" dirty="0"/>
              <a:t>此外，供应链各企业还能改进或提出支持产业链协同的数据集成规范。最终降低全链条企业的信息成本和经营成本，提升造船供应链的协同效率。</a:t>
            </a:r>
            <a:endParaRPr lang="en-US" altLang="zh-CN" dirty="0"/>
          </a:p>
          <a:p>
            <a:endParaRPr lang="zh-CN" altLang="en-US" dirty="0"/>
          </a:p>
        </p:txBody>
      </p:sp>
      <p:sp>
        <p:nvSpPr>
          <p:cNvPr id="5" name="页脚占位符 4"/>
          <p:cNvSpPr>
            <a:spLocks noGrp="1"/>
          </p:cNvSpPr>
          <p:nvPr>
            <p:ph type="ftr" sz="quarter" idx="11"/>
          </p:nvPr>
        </p:nvSpPr>
        <p:spPr/>
        <p:txBody>
          <a:bodyPr/>
          <a:lstStyle/>
          <a:p>
            <a:r>
              <a:rPr lang="zh-CN" altLang="en-US">
                <a:solidFill>
                  <a:schemeClr val="bg2">
                    <a:shade val="50000"/>
                  </a:schemeClr>
                </a:solidFill>
              </a:rPr>
              <a:t>武汉科技大学  计算机科学与技术学院</a:t>
            </a:r>
            <a:endParaRPr lang="zh-CN" altLang="en-US" dirty="0">
              <a:solidFill>
                <a:schemeClr val="bg2">
                  <a:shade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  </a:t>
            </a:r>
            <a:r>
              <a:rPr lang="zh-CN" altLang="en-US" dirty="0"/>
              <a:t>行业背景</a:t>
            </a:r>
          </a:p>
        </p:txBody>
      </p:sp>
      <p:sp>
        <p:nvSpPr>
          <p:cNvPr id="3" name="内容占位符 2"/>
          <p:cNvSpPr>
            <a:spLocks noGrp="1"/>
          </p:cNvSpPr>
          <p:nvPr>
            <p:ph idx="1"/>
          </p:nvPr>
        </p:nvSpPr>
        <p:spPr>
          <a:xfrm>
            <a:off x="514350" y="921326"/>
            <a:ext cx="4159250" cy="4045309"/>
          </a:xfrm>
        </p:spPr>
        <p:txBody>
          <a:bodyPr>
            <a:normAutofit fontScale="97500"/>
          </a:bodyPr>
          <a:lstStyle/>
          <a:p>
            <a:r>
              <a:rPr lang="zh-CN" altLang="en-US" sz="2200" dirty="0"/>
              <a:t>船舶是能航行或停泊于水域进行运输或作业的交通工具。</a:t>
            </a:r>
            <a:endParaRPr lang="en-US" altLang="zh-CN" sz="2200" dirty="0"/>
          </a:p>
          <a:p>
            <a:endParaRPr lang="en-US" altLang="zh-CN" sz="2200" dirty="0"/>
          </a:p>
          <a:p>
            <a:endParaRPr lang="en-US" altLang="zh-CN" sz="2200" dirty="0"/>
          </a:p>
          <a:p>
            <a:r>
              <a:rPr lang="zh-CN" altLang="en-US" dirty="0"/>
              <a:t>船舶行业是制造业的典型标杆，是国民经济中的重要组成部分。</a:t>
            </a:r>
            <a:endParaRPr lang="en-US" altLang="zh-CN" dirty="0"/>
          </a:p>
          <a:p>
            <a:endParaRPr lang="en-US" altLang="zh-CN" dirty="0"/>
          </a:p>
          <a:p>
            <a:endParaRPr lang="en-US" altLang="zh-CN" dirty="0"/>
          </a:p>
          <a:p>
            <a:r>
              <a:rPr lang="zh-CN" altLang="en-US" dirty="0"/>
              <a:t>船舶行业是一个庞大的社会系统工程，是制造业最具综合性的代表。</a:t>
            </a:r>
            <a:endParaRPr lang="en-US" altLang="zh-CN" dirty="0"/>
          </a:p>
        </p:txBody>
      </p:sp>
      <p:sp>
        <p:nvSpPr>
          <p:cNvPr id="9" name="页脚占位符 8"/>
          <p:cNvSpPr>
            <a:spLocks noGrp="1"/>
          </p:cNvSpPr>
          <p:nvPr>
            <p:ph type="ftr" sz="quarter" idx="11"/>
          </p:nvPr>
        </p:nvSpPr>
        <p:spPr/>
        <p:txBody>
          <a:bodyPr/>
          <a:lstStyle/>
          <a:p>
            <a:r>
              <a:rPr lang="zh-CN" altLang="en-US"/>
              <a:t>武汉科技大学  计算机科学与技术学院</a:t>
            </a:r>
            <a:endParaRPr lang="zh-CN" altLang="en-US" dirty="0"/>
          </a:p>
        </p:txBody>
      </p:sp>
      <p:pic>
        <p:nvPicPr>
          <p:cNvPr id="1026" name="Picture 2">
            <a:extLst>
              <a:ext uri="{FF2B5EF4-FFF2-40B4-BE49-F238E27FC236}">
                <a16:creationId xmlns:a16="http://schemas.microsoft.com/office/drawing/2014/main" id="{F973CC3E-8998-45E3-BEB9-677011D287B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73600" y="1110993"/>
            <a:ext cx="4425950" cy="33194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4.4  </a:t>
            </a:r>
            <a:r>
              <a:rPr dirty="0"/>
              <a:t>跨专业多作业面协同联动</a:t>
            </a:r>
          </a:p>
        </p:txBody>
      </p:sp>
      <p:sp>
        <p:nvSpPr>
          <p:cNvPr id="3" name="内容占位符 2"/>
          <p:cNvSpPr>
            <a:spLocks noGrp="1"/>
          </p:cNvSpPr>
          <p:nvPr>
            <p:ph idx="1"/>
          </p:nvPr>
        </p:nvSpPr>
        <p:spPr/>
        <p:txBody>
          <a:bodyPr>
            <a:normAutofit/>
          </a:bodyPr>
          <a:lstStyle/>
          <a:p>
            <a:r>
              <a:rPr lang="zh-CN" altLang="en-US" dirty="0"/>
              <a:t>船舶生产制造作业涉及多个专业、多个作业面的协同联动，通信、供电、仓储、物流等作业流程和业务逻辑交织在一起，信息系统的水平直接影响智能制造的应用成熟度。</a:t>
            </a:r>
            <a:endParaRPr lang="en-US" altLang="zh-CN" dirty="0"/>
          </a:p>
          <a:p>
            <a:endParaRPr lang="en-US" altLang="zh-CN" dirty="0"/>
          </a:p>
          <a:p>
            <a:r>
              <a:rPr lang="zh-CN" altLang="en-US" dirty="0"/>
              <a:t>标识解析体系支持船舶各单位实现作业人员、固定资产、移动资产、物流环境等业务对象的标准统一管理，兼容不同的电子标识载体及差异化的标识编码机制，为实现船舶智能制造全要素的互联互通奠定基础。</a:t>
            </a:r>
          </a:p>
        </p:txBody>
      </p:sp>
      <p:sp>
        <p:nvSpPr>
          <p:cNvPr id="5" name="页脚占位符 4"/>
          <p:cNvSpPr>
            <a:spLocks noGrp="1"/>
          </p:cNvSpPr>
          <p:nvPr>
            <p:ph type="ftr" sz="quarter" idx="11"/>
          </p:nvPr>
        </p:nvSpPr>
        <p:spPr/>
        <p:txBody>
          <a:bodyPr/>
          <a:lstStyle/>
          <a:p>
            <a:r>
              <a:rPr lang="zh-CN" altLang="en-US">
                <a:solidFill>
                  <a:schemeClr val="bg2">
                    <a:shade val="50000"/>
                  </a:schemeClr>
                </a:solidFill>
              </a:rPr>
              <a:t>武汉科技大学  计算机科学与技术学院</a:t>
            </a:r>
            <a:endParaRPr lang="zh-CN" altLang="en-US" dirty="0">
              <a:solidFill>
                <a:schemeClr val="bg2">
                  <a:shade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a:t>Thank You!</a:t>
            </a:r>
            <a:endParaRPr lang="zh-CN" altLang="en-US" dirty="0"/>
          </a:p>
        </p:txBody>
      </p:sp>
      <p:pic>
        <p:nvPicPr>
          <p:cNvPr id="8195" name="Picture 3" descr="C:\Users\hp\AppData\Local\Microsoft\Windows\Temporary Internet Files\Content.IE5\KCN0B8K2\MC900420908[1].wmf"/>
          <p:cNvPicPr>
            <a:picLocks noChangeAspect="1" noChangeArrowheads="1"/>
          </p:cNvPicPr>
          <p:nvPr/>
        </p:nvPicPr>
        <p:blipFill>
          <a:blip r:embed="rId2" cstate="print"/>
          <a:srcRect/>
          <a:stretch>
            <a:fillRect/>
          </a:stretch>
        </p:blipFill>
        <p:spPr bwMode="auto">
          <a:xfrm>
            <a:off x="6181924" y="2985082"/>
            <a:ext cx="1195349" cy="838733"/>
          </a:xfrm>
          <a:prstGeom prst="rect">
            <a:avLst/>
          </a:prstGeom>
          <a:noFill/>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68486" y="3401057"/>
            <a:ext cx="1955798" cy="1225565"/>
          </a:xfrm>
          <a:prstGeom prst="rect">
            <a:avLst/>
          </a:prstGeom>
        </p:spPr>
      </p:pic>
    </p:spTree>
  </p:cSld>
  <p:clrMapOvr>
    <a:masterClrMapping/>
  </p:clrMapOvr>
  <p:transition advTm="2276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  </a:t>
            </a:r>
            <a:r>
              <a:rPr lang="zh-CN" dirty="0"/>
              <a:t>行业背景</a:t>
            </a:r>
          </a:p>
        </p:txBody>
      </p:sp>
      <p:sp>
        <p:nvSpPr>
          <p:cNvPr id="3" name="内容占位符 2"/>
          <p:cNvSpPr>
            <a:spLocks noGrp="1"/>
          </p:cNvSpPr>
          <p:nvPr>
            <p:ph idx="1"/>
          </p:nvPr>
        </p:nvSpPr>
        <p:spPr>
          <a:xfrm>
            <a:off x="514350" y="921326"/>
            <a:ext cx="8115300" cy="4170438"/>
          </a:xfrm>
        </p:spPr>
        <p:txBody>
          <a:bodyPr>
            <a:normAutofit lnSpcReduction="10000"/>
          </a:bodyPr>
          <a:lstStyle/>
          <a:p>
            <a:r>
              <a:rPr lang="zh-CN" altLang="en-US" dirty="0"/>
              <a:t>船舶行业基本情况及生产特点</a:t>
            </a:r>
          </a:p>
          <a:p>
            <a:pPr lvl="1"/>
            <a:r>
              <a:rPr lang="zh-CN" altLang="en-US" dirty="0">
                <a:solidFill>
                  <a:srgbClr val="FF0000"/>
                </a:solidFill>
              </a:rPr>
              <a:t>海洋工程装备</a:t>
            </a:r>
            <a:r>
              <a:rPr lang="zh-CN" altLang="en-US" dirty="0"/>
              <a:t>和</a:t>
            </a:r>
            <a:r>
              <a:rPr lang="zh-CN" altLang="en-US" dirty="0">
                <a:solidFill>
                  <a:srgbClr val="FF0000"/>
                </a:solidFill>
              </a:rPr>
              <a:t>高技术船舶</a:t>
            </a:r>
            <a:r>
              <a:rPr lang="zh-CN" altLang="en-US" dirty="0"/>
              <a:t>已被“中国制造2025”明确列为国家十大重点发展领域之一，其产业链覆盖广、规模大、水平高，优势产品地位突出，集聚发展态势明显，行业工业互联网发展对区域经济带动明显。</a:t>
            </a:r>
          </a:p>
          <a:p>
            <a:pPr lvl="1"/>
            <a:endParaRPr lang="zh-CN" altLang="en-US" dirty="0"/>
          </a:p>
          <a:p>
            <a:pPr lvl="1"/>
            <a:r>
              <a:rPr lang="zh-CN" altLang="en-US" dirty="0"/>
              <a:t>船舶产品典型特征是</a:t>
            </a:r>
            <a:r>
              <a:rPr lang="zh-CN" altLang="en-US" dirty="0">
                <a:solidFill>
                  <a:srgbClr val="FF0000"/>
                </a:solidFill>
              </a:rPr>
              <a:t>零件数量级大</a:t>
            </a:r>
            <a:r>
              <a:rPr lang="zh-CN" altLang="en-US" dirty="0"/>
              <a:t>、</a:t>
            </a:r>
            <a:r>
              <a:rPr lang="zh-CN" altLang="en-US" dirty="0">
                <a:solidFill>
                  <a:srgbClr val="FF0000"/>
                </a:solidFill>
              </a:rPr>
              <a:t>主尺度大</a:t>
            </a:r>
            <a:r>
              <a:rPr lang="zh-CN" altLang="en-US" dirty="0"/>
              <a:t>、</a:t>
            </a:r>
            <a:r>
              <a:rPr lang="zh-CN" altLang="en-US" dirty="0">
                <a:solidFill>
                  <a:srgbClr val="FF0000"/>
                </a:solidFill>
              </a:rPr>
              <a:t>生命周期长</a:t>
            </a:r>
            <a:r>
              <a:rPr lang="zh-CN" altLang="en-US" dirty="0"/>
              <a:t>。</a:t>
            </a:r>
            <a:endParaRPr lang="en-US" altLang="zh-CN" dirty="0"/>
          </a:p>
          <a:p>
            <a:pPr lvl="1"/>
            <a:endParaRPr lang="en-US" altLang="zh-CN" dirty="0"/>
          </a:p>
          <a:p>
            <a:pPr lvl="1"/>
            <a:r>
              <a:rPr lang="zh-CN" altLang="en-US" dirty="0"/>
              <a:t>船舶制造业是海洋工程领域的重点支柱产业，中国船舶制造的体量大，</a:t>
            </a:r>
            <a:r>
              <a:rPr lang="en-US" altLang="zh-CN" dirty="0"/>
              <a:t>2020</a:t>
            </a:r>
            <a:r>
              <a:rPr lang="zh-CN" altLang="en-US" dirty="0"/>
              <a:t>年，造船三大指标（</a:t>
            </a:r>
            <a:r>
              <a:rPr lang="zh-CN" altLang="en-US" dirty="0">
                <a:solidFill>
                  <a:srgbClr val="FF0000"/>
                </a:solidFill>
              </a:rPr>
              <a:t>造船完工量</a:t>
            </a:r>
            <a:r>
              <a:rPr lang="zh-CN" altLang="en-US" dirty="0"/>
              <a:t>、</a:t>
            </a:r>
            <a:r>
              <a:rPr lang="zh-CN" altLang="en-US" dirty="0">
                <a:solidFill>
                  <a:srgbClr val="FF0000"/>
                </a:solidFill>
              </a:rPr>
              <a:t>承接新船订单量</a:t>
            </a:r>
            <a:r>
              <a:rPr lang="zh-CN" altLang="en-US" dirty="0"/>
              <a:t>、</a:t>
            </a:r>
            <a:r>
              <a:rPr lang="zh-CN" altLang="en-US" dirty="0">
                <a:solidFill>
                  <a:srgbClr val="FF0000"/>
                </a:solidFill>
              </a:rPr>
              <a:t>手持船舶订单量</a:t>
            </a:r>
            <a:r>
              <a:rPr lang="zh-CN" altLang="en-US" dirty="0"/>
              <a:t>）国际市场份额均位居世界第一，分别达到</a:t>
            </a:r>
            <a:r>
              <a:rPr lang="en-US" altLang="zh-CN" b="0" dirty="0"/>
              <a:t>43.1%</a:t>
            </a:r>
            <a:r>
              <a:rPr lang="zh-CN" altLang="en-US" b="0" dirty="0"/>
              <a:t>、</a:t>
            </a:r>
            <a:r>
              <a:rPr lang="en-US" altLang="zh-CN" b="0" dirty="0"/>
              <a:t>48.8%</a:t>
            </a:r>
            <a:r>
              <a:rPr lang="zh-CN" altLang="en-US" b="0" dirty="0"/>
              <a:t>和</a:t>
            </a:r>
            <a:r>
              <a:rPr lang="en-US" altLang="zh-CN" b="0" dirty="0"/>
              <a:t>44.7% </a:t>
            </a:r>
            <a:r>
              <a:rPr lang="zh-CN" altLang="en-US" dirty="0"/>
              <a:t>。</a:t>
            </a:r>
          </a:p>
          <a:p>
            <a:pPr lvl="1"/>
            <a:endParaRPr lang="zh-CN" altLang="en-US" dirty="0"/>
          </a:p>
          <a:p>
            <a:pPr lvl="1"/>
            <a:r>
              <a:rPr lang="zh-CN" altLang="en-US" dirty="0"/>
              <a:t>船舶制造业具备</a:t>
            </a:r>
            <a:r>
              <a:rPr lang="zh-CN" altLang="en-US" dirty="0">
                <a:solidFill>
                  <a:srgbClr val="FF0000"/>
                </a:solidFill>
              </a:rPr>
              <a:t>服务密集型</a:t>
            </a:r>
            <a:r>
              <a:rPr lang="zh-CN" altLang="en-US" dirty="0"/>
              <a:t>、</a:t>
            </a:r>
            <a:r>
              <a:rPr lang="zh-CN" altLang="en-US" dirty="0">
                <a:solidFill>
                  <a:srgbClr val="FF0000"/>
                </a:solidFill>
              </a:rPr>
              <a:t>劳动密集型</a:t>
            </a:r>
            <a:r>
              <a:rPr lang="zh-CN" altLang="en-US" dirty="0"/>
              <a:t>、</a:t>
            </a:r>
            <a:r>
              <a:rPr lang="zh-CN" altLang="en-US" dirty="0">
                <a:solidFill>
                  <a:srgbClr val="FF0000"/>
                </a:solidFill>
              </a:rPr>
              <a:t>物资密集型</a:t>
            </a:r>
            <a:r>
              <a:rPr lang="zh-CN" altLang="en-US" dirty="0"/>
              <a:t>、</a:t>
            </a:r>
            <a:r>
              <a:rPr lang="zh-CN" altLang="en-US" dirty="0">
                <a:solidFill>
                  <a:srgbClr val="FF0000"/>
                </a:solidFill>
              </a:rPr>
              <a:t>资金密集型</a:t>
            </a:r>
            <a:r>
              <a:rPr lang="zh-CN" altLang="en-US" dirty="0"/>
              <a:t>以及</a:t>
            </a:r>
            <a:r>
              <a:rPr lang="zh-CN" altLang="en-US" dirty="0">
                <a:solidFill>
                  <a:srgbClr val="FF0000"/>
                </a:solidFill>
              </a:rPr>
              <a:t>技术密集型</a:t>
            </a:r>
            <a:r>
              <a:rPr lang="zh-CN" altLang="en-US" dirty="0"/>
              <a:t>五大特征。</a:t>
            </a:r>
          </a:p>
          <a:p>
            <a:pPr lvl="1"/>
            <a:endParaRPr lang="zh-CN" altLang="en-US" dirty="0"/>
          </a:p>
          <a:p>
            <a:endParaRPr lang="en-US" altLang="zh-CN" dirty="0"/>
          </a:p>
        </p:txBody>
      </p:sp>
      <p:sp>
        <p:nvSpPr>
          <p:cNvPr id="9" name="页脚占位符 8"/>
          <p:cNvSpPr>
            <a:spLocks noGrp="1"/>
          </p:cNvSpPr>
          <p:nvPr>
            <p:ph type="ftr" sz="quarter" idx="11"/>
          </p:nvPr>
        </p:nvSpPr>
        <p:spPr/>
        <p:txBody>
          <a:bodyPr/>
          <a:lstStyle/>
          <a:p>
            <a:r>
              <a:rPr lang="zh-CN" altLang="en-US" dirty="0"/>
              <a:t>武汉科技大学  计算机科学与技术学院</a:t>
            </a:r>
          </a:p>
        </p:txBody>
      </p:sp>
      <p:sp>
        <p:nvSpPr>
          <p:cNvPr id="7" name="文本框 6">
            <a:extLst>
              <a:ext uri="{FF2B5EF4-FFF2-40B4-BE49-F238E27FC236}">
                <a16:creationId xmlns:a16="http://schemas.microsoft.com/office/drawing/2014/main" id="{34D3E146-DD90-4D42-8DAE-253F6FCA9177}"/>
              </a:ext>
            </a:extLst>
          </p:cNvPr>
          <p:cNvSpPr txBox="1"/>
          <p:nvPr/>
        </p:nvSpPr>
        <p:spPr>
          <a:xfrm>
            <a:off x="2999172" y="2808982"/>
            <a:ext cx="4803006" cy="1077218"/>
          </a:xfrm>
          <a:prstGeom prst="rect">
            <a:avLst/>
          </a:prstGeom>
          <a:noFill/>
        </p:spPr>
        <p:txBody>
          <a:bodyPr wrap="square">
            <a:spAutoFit/>
          </a:bodyPr>
          <a:lstStyle/>
          <a:p>
            <a:r>
              <a:rPr lang="zh-CN" altLang="en-US" sz="1600" b="0" i="0" dirty="0">
                <a:solidFill>
                  <a:srgbClr val="00B050"/>
                </a:solidFill>
                <a:effectLst/>
                <a:latin typeface="Arial" panose="020B0604020202020204" pitchFamily="34" charset="0"/>
              </a:rPr>
              <a:t>以大型豪华邮轮为例，其零件数超过 </a:t>
            </a:r>
            <a:r>
              <a:rPr lang="en-US" altLang="zh-CN" sz="1600" b="0" i="0" dirty="0">
                <a:solidFill>
                  <a:srgbClr val="FF0000"/>
                </a:solidFill>
                <a:effectLst/>
                <a:latin typeface="Arial" panose="020B0604020202020204" pitchFamily="34" charset="0"/>
              </a:rPr>
              <a:t>2500 </a:t>
            </a:r>
            <a:r>
              <a:rPr lang="zh-CN" altLang="en-US" sz="1600" b="0" i="0" dirty="0">
                <a:solidFill>
                  <a:srgbClr val="FF0000"/>
                </a:solidFill>
                <a:effectLst/>
                <a:latin typeface="Arial" panose="020B0604020202020204" pitchFamily="34" charset="0"/>
              </a:rPr>
              <a:t>万个</a:t>
            </a:r>
            <a:r>
              <a:rPr lang="zh-CN" altLang="en-US" sz="1600" b="0" i="0" dirty="0">
                <a:solidFill>
                  <a:srgbClr val="00B050"/>
                </a:solidFill>
                <a:effectLst/>
                <a:latin typeface="Arial" panose="020B0604020202020204" pitchFamily="34" charset="0"/>
              </a:rPr>
              <a:t>，长超过 </a:t>
            </a:r>
            <a:r>
              <a:rPr lang="en-US" altLang="zh-CN" sz="1600" b="0" i="0" dirty="0">
                <a:solidFill>
                  <a:srgbClr val="FF0000"/>
                </a:solidFill>
                <a:effectLst/>
                <a:latin typeface="Arial" panose="020B0604020202020204" pitchFamily="34" charset="0"/>
              </a:rPr>
              <a:t>350 </a:t>
            </a:r>
            <a:r>
              <a:rPr lang="zh-CN" altLang="en-US" sz="1600" b="0" i="0" dirty="0">
                <a:solidFill>
                  <a:srgbClr val="FF0000"/>
                </a:solidFill>
                <a:effectLst/>
                <a:latin typeface="Arial" panose="020B0604020202020204" pitchFamily="34" charset="0"/>
              </a:rPr>
              <a:t>米</a:t>
            </a:r>
            <a:r>
              <a:rPr lang="zh-CN" altLang="en-US" sz="1600" b="0" i="0" dirty="0">
                <a:solidFill>
                  <a:srgbClr val="00B050"/>
                </a:solidFill>
                <a:effectLst/>
                <a:latin typeface="Arial" panose="020B0604020202020204" pitchFamily="34" charset="0"/>
              </a:rPr>
              <a:t>、宽大于 </a:t>
            </a:r>
            <a:r>
              <a:rPr lang="en-US" altLang="zh-CN" sz="1600" b="0" i="0" dirty="0">
                <a:solidFill>
                  <a:srgbClr val="FF0000"/>
                </a:solidFill>
                <a:effectLst/>
                <a:latin typeface="Arial" panose="020B0604020202020204" pitchFamily="34" charset="0"/>
              </a:rPr>
              <a:t>60 </a:t>
            </a:r>
            <a:r>
              <a:rPr lang="zh-CN" altLang="en-US" sz="1600" b="0" i="0" dirty="0">
                <a:solidFill>
                  <a:srgbClr val="FF0000"/>
                </a:solidFill>
                <a:effectLst/>
                <a:latin typeface="Arial" panose="020B0604020202020204" pitchFamily="34" charset="0"/>
              </a:rPr>
              <a:t>米</a:t>
            </a:r>
            <a:r>
              <a:rPr lang="zh-CN" altLang="en-US" sz="1600" b="0" i="0" dirty="0">
                <a:solidFill>
                  <a:srgbClr val="00B050"/>
                </a:solidFill>
                <a:effectLst/>
                <a:latin typeface="Arial" panose="020B0604020202020204" pitchFamily="34" charset="0"/>
              </a:rPr>
              <a:t>、高大于</a:t>
            </a:r>
            <a:r>
              <a:rPr lang="en-US" altLang="zh-CN" sz="1600" b="0" i="0" dirty="0">
                <a:solidFill>
                  <a:srgbClr val="FF0000"/>
                </a:solidFill>
                <a:effectLst/>
                <a:latin typeface="Arial" panose="020B0604020202020204" pitchFamily="34" charset="0"/>
              </a:rPr>
              <a:t>70 </a:t>
            </a:r>
            <a:r>
              <a:rPr lang="zh-CN" altLang="en-US" sz="1600" b="0" i="0" dirty="0">
                <a:solidFill>
                  <a:srgbClr val="FF0000"/>
                </a:solidFill>
                <a:effectLst/>
                <a:latin typeface="Arial" panose="020B0604020202020204" pitchFamily="34" charset="0"/>
              </a:rPr>
              <a:t>米</a:t>
            </a:r>
            <a:r>
              <a:rPr lang="zh-CN" altLang="en-US" sz="1600" b="0" i="0" dirty="0">
                <a:solidFill>
                  <a:srgbClr val="00B050"/>
                </a:solidFill>
                <a:effectLst/>
                <a:latin typeface="Arial" panose="020B0604020202020204" pitchFamily="34" charset="0"/>
              </a:rPr>
              <a:t>、吨位超过 </a:t>
            </a:r>
            <a:r>
              <a:rPr lang="en-US" altLang="zh-CN" sz="1600" b="0" i="0" dirty="0">
                <a:solidFill>
                  <a:srgbClr val="FF0000"/>
                </a:solidFill>
                <a:effectLst/>
                <a:latin typeface="Arial" panose="020B0604020202020204" pitchFamily="34" charset="0"/>
              </a:rPr>
              <a:t>20 </a:t>
            </a:r>
            <a:r>
              <a:rPr lang="zh-CN" altLang="en-US" sz="1600" b="0" i="0" dirty="0">
                <a:solidFill>
                  <a:srgbClr val="FF0000"/>
                </a:solidFill>
                <a:effectLst/>
                <a:latin typeface="Arial" panose="020B0604020202020204" pitchFamily="34" charset="0"/>
              </a:rPr>
              <a:t>万吨</a:t>
            </a:r>
            <a:r>
              <a:rPr lang="zh-CN" altLang="en-US" sz="1600" b="0" i="0" dirty="0">
                <a:solidFill>
                  <a:srgbClr val="00B050"/>
                </a:solidFill>
                <a:effectLst/>
                <a:latin typeface="Arial" panose="020B0604020202020204" pitchFamily="34" charset="0"/>
              </a:rPr>
              <a:t>。一般从设计到交付、保修期维护，全船寿命一般 </a:t>
            </a:r>
            <a:r>
              <a:rPr lang="en-US" altLang="zh-CN" sz="1600" b="0" i="0" dirty="0">
                <a:solidFill>
                  <a:srgbClr val="FF0000"/>
                </a:solidFill>
                <a:effectLst/>
                <a:latin typeface="Arial" panose="020B0604020202020204" pitchFamily="34" charset="0"/>
              </a:rPr>
              <a:t>10</a:t>
            </a:r>
            <a:r>
              <a:rPr lang="zh-CN" altLang="en-US" sz="1600" b="0" i="0" dirty="0">
                <a:solidFill>
                  <a:srgbClr val="FF0000"/>
                </a:solidFill>
                <a:effectLst/>
                <a:latin typeface="Arial" panose="020B0604020202020204" pitchFamily="34" charset="0"/>
              </a:rPr>
              <a:t>年至 </a:t>
            </a:r>
            <a:r>
              <a:rPr lang="en-US" altLang="zh-CN" sz="1600" b="0" i="0" dirty="0">
                <a:solidFill>
                  <a:srgbClr val="FF0000"/>
                </a:solidFill>
                <a:effectLst/>
                <a:latin typeface="Arial" panose="020B0604020202020204" pitchFamily="34" charset="0"/>
              </a:rPr>
              <a:t>30 </a:t>
            </a:r>
            <a:r>
              <a:rPr lang="zh-CN" altLang="en-US" sz="1600" b="0" i="0" dirty="0">
                <a:solidFill>
                  <a:srgbClr val="FF0000"/>
                </a:solidFill>
                <a:effectLst/>
                <a:latin typeface="Arial" panose="020B0604020202020204" pitchFamily="34" charset="0"/>
              </a:rPr>
              <a:t>年</a:t>
            </a:r>
            <a:r>
              <a:rPr lang="zh-CN" altLang="en-US" sz="1600" b="0" i="0" dirty="0">
                <a:solidFill>
                  <a:srgbClr val="00B050"/>
                </a:solidFill>
                <a:effectLst/>
                <a:latin typeface="Arial" panose="020B0604020202020204" pitchFamily="34" charset="0"/>
              </a:rPr>
              <a:t>，中间需经历多次大修。</a:t>
            </a:r>
            <a:endParaRPr lang="zh-CN" altLang="en-US" sz="1600" dirty="0">
              <a:solidFill>
                <a:srgbClr val="00B050"/>
              </a:solidFill>
            </a:endParaRPr>
          </a:p>
        </p:txBody>
      </p:sp>
    </p:spTree>
    <p:extLst>
      <p:ext uri="{BB962C8B-B14F-4D97-AF65-F5344CB8AC3E}">
        <p14:creationId xmlns:p14="http://schemas.microsoft.com/office/powerpoint/2010/main" val="490103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7"/>
                                        </p:tgtEl>
                                      </p:cBhvr>
                                    </p:animEffect>
                                    <p:set>
                                      <p:cBhvr>
                                        <p:cTn id="17" dur="1" fill="hold">
                                          <p:stCondLst>
                                            <p:cond delay="499"/>
                                          </p:stCondLst>
                                        </p:cTn>
                                        <p:tgtEl>
                                          <p:spTgt spid="7"/>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  </a:t>
            </a:r>
            <a:r>
              <a:rPr lang="zh-CN" altLang="en-US" dirty="0"/>
              <a:t>行业背景</a:t>
            </a:r>
          </a:p>
        </p:txBody>
      </p:sp>
      <p:sp>
        <p:nvSpPr>
          <p:cNvPr id="3" name="内容占位符 2"/>
          <p:cNvSpPr>
            <a:spLocks noGrp="1"/>
          </p:cNvSpPr>
          <p:nvPr>
            <p:ph idx="1"/>
          </p:nvPr>
        </p:nvSpPr>
        <p:spPr>
          <a:xfrm>
            <a:off x="514350" y="921327"/>
            <a:ext cx="5416550" cy="3793872"/>
          </a:xfrm>
        </p:spPr>
        <p:txBody>
          <a:bodyPr>
            <a:normAutofit fontScale="97500"/>
          </a:bodyPr>
          <a:lstStyle/>
          <a:p>
            <a:r>
              <a:rPr lang="zh-CN" altLang="en-US" dirty="0"/>
              <a:t>工业互联网是制造业与信息技术融合形成的应用结构，通过大数据分析、互联网技术与生产现场设备机器的全面结合，完成制造业和互联网融合的升级发展。</a:t>
            </a:r>
            <a:endParaRPr lang="en-US" altLang="zh-CN" dirty="0"/>
          </a:p>
          <a:p>
            <a:endParaRPr lang="zh-CN" altLang="en-US" dirty="0"/>
          </a:p>
          <a:p>
            <a:pPr lvl="1"/>
            <a:endParaRPr lang="en-US" altLang="zh-CN" dirty="0"/>
          </a:p>
          <a:p>
            <a:r>
              <a:rPr lang="zh-CN" altLang="en-US" dirty="0"/>
              <a:t>在智能制造、工业互联网席卷全球的时代背景下，我国船舶行业也应加快技术升级的步伐，积极推进制造技术与信息技术的融合发展。</a:t>
            </a:r>
          </a:p>
          <a:p>
            <a:endParaRPr lang="en-US" altLang="zh-CN" dirty="0"/>
          </a:p>
        </p:txBody>
      </p:sp>
      <p:sp>
        <p:nvSpPr>
          <p:cNvPr id="9" name="页脚占位符 8"/>
          <p:cNvSpPr>
            <a:spLocks noGrp="1"/>
          </p:cNvSpPr>
          <p:nvPr>
            <p:ph type="ftr" sz="quarter" idx="11"/>
          </p:nvPr>
        </p:nvSpPr>
        <p:spPr/>
        <p:txBody>
          <a:bodyPr/>
          <a:lstStyle/>
          <a:p>
            <a:r>
              <a:rPr lang="zh-CN" altLang="en-US"/>
              <a:t>武汉科技大学  计算机科学与技术学院</a:t>
            </a:r>
            <a:endParaRPr lang="zh-CN" altLang="en-US" dirty="0"/>
          </a:p>
        </p:txBody>
      </p:sp>
      <p:pic>
        <p:nvPicPr>
          <p:cNvPr id="2050" name="Picture 2">
            <a:extLst>
              <a:ext uri="{FF2B5EF4-FFF2-40B4-BE49-F238E27FC236}">
                <a16:creationId xmlns:a16="http://schemas.microsoft.com/office/drawing/2014/main" id="{98A4691F-B237-4ECE-9D55-350F64E65E3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30900" y="1999456"/>
            <a:ext cx="3213100" cy="1785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2480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  </a:t>
            </a:r>
            <a:r>
              <a:rPr lang="zh-CN" altLang="en-US" dirty="0"/>
              <a:t>行业背景</a:t>
            </a:r>
          </a:p>
        </p:txBody>
      </p:sp>
      <p:sp>
        <p:nvSpPr>
          <p:cNvPr id="3" name="内容占位符 2"/>
          <p:cNvSpPr>
            <a:spLocks noGrp="1"/>
          </p:cNvSpPr>
          <p:nvPr>
            <p:ph idx="1"/>
          </p:nvPr>
        </p:nvSpPr>
        <p:spPr>
          <a:xfrm>
            <a:off x="514350" y="921326"/>
            <a:ext cx="4876939" cy="4045309"/>
          </a:xfrm>
        </p:spPr>
        <p:txBody>
          <a:bodyPr>
            <a:normAutofit fontScale="97500" lnSpcReduction="10000"/>
          </a:bodyPr>
          <a:lstStyle/>
          <a:p>
            <a:r>
              <a:rPr lang="zh-CN" altLang="en-US" sz="2200" dirty="0"/>
              <a:t>促进船舶行业全要素互联互通，提升船舶智能制造水平，催生新型制造模式势在必行。</a:t>
            </a:r>
          </a:p>
          <a:p>
            <a:pPr lvl="1"/>
            <a:r>
              <a:rPr lang="zh-CN" altLang="en-US" dirty="0"/>
              <a:t>建设面向船舶智能制造全产业链的船舶工业互联网服务平台，</a:t>
            </a:r>
            <a:r>
              <a:rPr lang="zh-CN" altLang="en-US" dirty="0">
                <a:solidFill>
                  <a:srgbClr val="FF0000"/>
                </a:solidFill>
              </a:rPr>
              <a:t>推进船舶行业标识解析体系应用</a:t>
            </a:r>
            <a:r>
              <a:rPr lang="zh-CN" altLang="en-US" dirty="0"/>
              <a:t>；</a:t>
            </a:r>
            <a:endParaRPr lang="en-US" altLang="zh-CN" dirty="0"/>
          </a:p>
          <a:p>
            <a:pPr lvl="1"/>
            <a:r>
              <a:rPr lang="zh-CN" altLang="en-US" dirty="0"/>
              <a:t>依托船舶工业互联网服务平台建立面向船舶智能制造的电子标识解析子平台，</a:t>
            </a:r>
            <a:r>
              <a:rPr lang="zh-CN" altLang="en-US" dirty="0">
                <a:solidFill>
                  <a:srgbClr val="FF0000"/>
                </a:solidFill>
              </a:rPr>
              <a:t>实现行业内的数据互通，以及物品标识共享</a:t>
            </a:r>
            <a:r>
              <a:rPr lang="zh-CN" altLang="en-US" dirty="0"/>
              <a:t>；</a:t>
            </a:r>
            <a:endParaRPr lang="en-US" altLang="zh-CN" dirty="0"/>
          </a:p>
          <a:p>
            <a:pPr lvl="1"/>
            <a:r>
              <a:rPr lang="zh-CN" altLang="en-US" dirty="0"/>
              <a:t>建设船舶工业互联网标识解析体系，构建面向船舶智能制造的标识解析二级节点，</a:t>
            </a:r>
            <a:r>
              <a:rPr lang="zh-CN" altLang="en-US" dirty="0">
                <a:solidFill>
                  <a:srgbClr val="FF0000"/>
                </a:solidFill>
              </a:rPr>
              <a:t>加速标识解析集成应用</a:t>
            </a:r>
            <a:r>
              <a:rPr lang="zh-CN" altLang="en-US" dirty="0"/>
              <a:t>。</a:t>
            </a:r>
            <a:endParaRPr lang="en-US" altLang="zh-CN" dirty="0"/>
          </a:p>
        </p:txBody>
      </p:sp>
      <p:sp>
        <p:nvSpPr>
          <p:cNvPr id="9" name="页脚占位符 8"/>
          <p:cNvSpPr>
            <a:spLocks noGrp="1"/>
          </p:cNvSpPr>
          <p:nvPr>
            <p:ph type="ftr" sz="quarter" idx="11"/>
          </p:nvPr>
        </p:nvSpPr>
        <p:spPr/>
        <p:txBody>
          <a:bodyPr/>
          <a:lstStyle/>
          <a:p>
            <a:r>
              <a:rPr lang="zh-CN" altLang="en-US"/>
              <a:t>武汉科技大学  计算机科学与技术学院</a:t>
            </a:r>
            <a:endParaRPr lang="zh-CN" altLang="en-US" dirty="0"/>
          </a:p>
        </p:txBody>
      </p:sp>
      <p:pic>
        <p:nvPicPr>
          <p:cNvPr id="7" name="图片 6">
            <a:extLst>
              <a:ext uri="{FF2B5EF4-FFF2-40B4-BE49-F238E27FC236}">
                <a16:creationId xmlns:a16="http://schemas.microsoft.com/office/drawing/2014/main" id="{DDD37479-C552-441E-AF76-DAAAF14D5C65}"/>
              </a:ext>
            </a:extLst>
          </p:cNvPr>
          <p:cNvPicPr>
            <a:picLocks noChangeAspect="1"/>
          </p:cNvPicPr>
          <p:nvPr/>
        </p:nvPicPr>
        <p:blipFill>
          <a:blip r:embed="rId2"/>
          <a:stretch>
            <a:fillRect/>
          </a:stretch>
        </p:blipFill>
        <p:spPr>
          <a:xfrm>
            <a:off x="5391289" y="3365443"/>
            <a:ext cx="3752711" cy="1778057"/>
          </a:xfrm>
          <a:prstGeom prst="rect">
            <a:avLst/>
          </a:prstGeom>
        </p:spPr>
      </p:pic>
    </p:spTree>
    <p:extLst>
      <p:ext uri="{BB962C8B-B14F-4D97-AF65-F5344CB8AC3E}">
        <p14:creationId xmlns:p14="http://schemas.microsoft.com/office/powerpoint/2010/main" val="2827949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  </a:t>
            </a:r>
            <a:r>
              <a:rPr lang="zh-CN" dirty="0"/>
              <a:t>行业背景</a:t>
            </a:r>
          </a:p>
        </p:txBody>
      </p:sp>
      <p:sp>
        <p:nvSpPr>
          <p:cNvPr id="3" name="内容占位符 2"/>
          <p:cNvSpPr>
            <a:spLocks noGrp="1"/>
          </p:cNvSpPr>
          <p:nvPr>
            <p:ph idx="1"/>
          </p:nvPr>
        </p:nvSpPr>
        <p:spPr/>
        <p:txBody>
          <a:bodyPr>
            <a:normAutofit/>
          </a:bodyPr>
          <a:lstStyle/>
          <a:p>
            <a:r>
              <a:rPr lang="zh-CN" altLang="en-US" dirty="0"/>
              <a:t>船舶行业对工业互联网实施的业务需求</a:t>
            </a:r>
          </a:p>
          <a:p>
            <a:pPr lvl="1"/>
            <a:r>
              <a:rPr lang="zh-CN" altLang="en-US" dirty="0">
                <a:solidFill>
                  <a:srgbClr val="FF0000"/>
                </a:solidFill>
              </a:rPr>
              <a:t>背景</a:t>
            </a:r>
            <a:r>
              <a:rPr lang="zh-CN" altLang="en-US" dirty="0"/>
              <a:t>：客户对船舶产品的个性化定制要求越来越广泛，船用设备物资的种类和供应渠道也越来越多，物流模式越来越复杂。</a:t>
            </a:r>
            <a:endParaRPr lang="en-US" altLang="zh-CN" dirty="0"/>
          </a:p>
          <a:p>
            <a:pPr lvl="1"/>
            <a:endParaRPr lang="en-US" altLang="zh-CN" dirty="0"/>
          </a:p>
          <a:p>
            <a:pPr lvl="1"/>
            <a:r>
              <a:rPr lang="zh-CN" altLang="en-US" dirty="0">
                <a:solidFill>
                  <a:srgbClr val="FF0000"/>
                </a:solidFill>
              </a:rPr>
              <a:t>需求</a:t>
            </a:r>
            <a:r>
              <a:rPr lang="zh-CN" altLang="en-US" dirty="0"/>
              <a:t>：实现跨业务模块的流程优化、多信息化平台的高效集成应用，船企与客户、供应商、第三方物流公司之间的横向端对端集成。</a:t>
            </a:r>
            <a:endParaRPr lang="en-US" altLang="zh-CN" dirty="0"/>
          </a:p>
          <a:p>
            <a:pPr lvl="1"/>
            <a:endParaRPr lang="en-US" altLang="zh-CN" dirty="0"/>
          </a:p>
          <a:p>
            <a:pPr lvl="1"/>
            <a:r>
              <a:rPr lang="zh-CN" altLang="en-US" dirty="0">
                <a:solidFill>
                  <a:srgbClr val="FF0000"/>
                </a:solidFill>
              </a:rPr>
              <a:t>解决方案</a:t>
            </a:r>
            <a:r>
              <a:rPr lang="zh-CN" altLang="en-US" dirty="0"/>
              <a:t>：</a:t>
            </a:r>
            <a:endParaRPr lang="en-US" altLang="zh-CN" dirty="0"/>
          </a:p>
          <a:p>
            <a:pPr lvl="2"/>
            <a:r>
              <a:rPr lang="zh-CN" altLang="en-US" sz="1600" dirty="0"/>
              <a:t>通过工业互联网平台应用，</a:t>
            </a:r>
            <a:r>
              <a:rPr lang="zh-CN" altLang="en-US" sz="1600" dirty="0">
                <a:solidFill>
                  <a:srgbClr val="FF0000"/>
                </a:solidFill>
              </a:rPr>
              <a:t>加速船舶智能制造的实现</a:t>
            </a:r>
            <a:r>
              <a:rPr lang="zh-CN" altLang="en-US" sz="1600" dirty="0"/>
              <a:t>。</a:t>
            </a:r>
          </a:p>
          <a:p>
            <a:pPr lvl="2"/>
            <a:r>
              <a:rPr lang="zh-CN" altLang="en-US" sz="1600" dirty="0"/>
              <a:t>通过物联建设及边缘应用，</a:t>
            </a:r>
            <a:r>
              <a:rPr lang="zh-CN" altLang="en-US" sz="1600" dirty="0">
                <a:solidFill>
                  <a:srgbClr val="FF0000"/>
                </a:solidFill>
              </a:rPr>
              <a:t>打通现场层数据瓶颈，有效合理组织生产</a:t>
            </a:r>
            <a:r>
              <a:rPr lang="zh-CN" altLang="en-US" sz="1600" dirty="0"/>
              <a:t>。</a:t>
            </a:r>
          </a:p>
          <a:p>
            <a:pPr lvl="2"/>
            <a:r>
              <a:rPr lang="zh-CN" altLang="en-US" sz="1600" dirty="0"/>
              <a:t>通过供应链协同应用，</a:t>
            </a:r>
            <a:r>
              <a:rPr lang="zh-CN" altLang="en-US" sz="1600" dirty="0">
                <a:solidFill>
                  <a:srgbClr val="FF0000"/>
                </a:solidFill>
              </a:rPr>
              <a:t>提高上下游信息共享水平，催生新型产业和新型制造模式</a:t>
            </a:r>
            <a:r>
              <a:rPr lang="zh-CN" altLang="en-US" sz="1600" dirty="0"/>
              <a:t>。</a:t>
            </a:r>
          </a:p>
          <a:p>
            <a:pPr lvl="1"/>
            <a:endParaRPr lang="en-US" altLang="zh-CN" dirty="0"/>
          </a:p>
        </p:txBody>
      </p:sp>
      <p:sp>
        <p:nvSpPr>
          <p:cNvPr id="9" name="页脚占位符 8"/>
          <p:cNvSpPr>
            <a:spLocks noGrp="1"/>
          </p:cNvSpPr>
          <p:nvPr>
            <p:ph type="ftr" sz="quarter" idx="11"/>
          </p:nvPr>
        </p:nvSpPr>
        <p:spPr/>
        <p:txBody>
          <a:bodyPr/>
          <a:lstStyle/>
          <a:p>
            <a:r>
              <a:rPr lang="zh-CN" altLang="en-US"/>
              <a:t>武汉科技大学  计算机科学与技术学院</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fade">
                                      <p:cBhvr>
                                        <p:cTn id="15" dur="500"/>
                                        <p:tgtEl>
                                          <p:spTgt spid="3">
                                            <p:txEl>
                                              <p:pRg st="6" end="6"/>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7" end="7"/>
                                            </p:txEl>
                                          </p:spTgt>
                                        </p:tgtEl>
                                        <p:attrNameLst>
                                          <p:attrName>style.visibility</p:attrName>
                                        </p:attrNameLst>
                                      </p:cBhvr>
                                      <p:to>
                                        <p:strVal val="visible"/>
                                      </p:to>
                                    </p:set>
                                    <p:animEffect transition="in" filter="fade">
                                      <p:cBhvr>
                                        <p:cTn id="20" dur="500"/>
                                        <p:tgtEl>
                                          <p:spTgt spid="3">
                                            <p:txEl>
                                              <p:pRg st="7" end="7"/>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fade">
                                      <p:cBhvr>
                                        <p:cTn id="2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  </a:t>
            </a:r>
            <a:r>
              <a:rPr lang="zh-CN" altLang="en-US" dirty="0"/>
              <a:t>标识解析</a:t>
            </a:r>
          </a:p>
        </p:txBody>
      </p:sp>
      <p:sp>
        <p:nvSpPr>
          <p:cNvPr id="3" name="内容占位符 2"/>
          <p:cNvSpPr>
            <a:spLocks noGrp="1"/>
          </p:cNvSpPr>
          <p:nvPr>
            <p:ph idx="1"/>
          </p:nvPr>
        </p:nvSpPr>
        <p:spPr>
          <a:xfrm>
            <a:off x="514350" y="921326"/>
            <a:ext cx="8115300" cy="4050121"/>
          </a:xfrm>
        </p:spPr>
        <p:txBody>
          <a:bodyPr>
            <a:normAutofit lnSpcReduction="10000"/>
          </a:bodyPr>
          <a:lstStyle/>
          <a:p>
            <a:r>
              <a:rPr lang="zh-CN" altLang="en-US" dirty="0"/>
              <a:t>标识解析体系核心</a:t>
            </a:r>
          </a:p>
          <a:p>
            <a:pPr lvl="1">
              <a:lnSpc>
                <a:spcPct val="130000"/>
              </a:lnSpc>
            </a:pPr>
            <a:r>
              <a:rPr lang="zh-CN" altLang="en-US" dirty="0"/>
              <a:t>标识解析技术是指</a:t>
            </a:r>
            <a:r>
              <a:rPr lang="zh-CN" altLang="en-US" dirty="0">
                <a:solidFill>
                  <a:srgbClr val="FF0000"/>
                </a:solidFill>
              </a:rPr>
              <a:t>将对象标识映射至实际信息服务所需信息的过程</a:t>
            </a:r>
            <a:r>
              <a:rPr lang="zh-CN" altLang="en-US" dirty="0"/>
              <a:t>，例如通过对某物品的标识进行解析，可获得存储其关联信息的服务器地址。</a:t>
            </a:r>
            <a:endParaRPr lang="en-US" altLang="zh-CN" dirty="0"/>
          </a:p>
          <a:p>
            <a:pPr lvl="1">
              <a:lnSpc>
                <a:spcPct val="130000"/>
              </a:lnSpc>
            </a:pPr>
            <a:r>
              <a:rPr lang="zh-CN" altLang="en-US" dirty="0"/>
              <a:t>标识解析技术通过</a:t>
            </a:r>
            <a:r>
              <a:rPr lang="zh-CN" altLang="en-US" dirty="0">
                <a:solidFill>
                  <a:srgbClr val="FF0000"/>
                </a:solidFill>
              </a:rPr>
              <a:t>建立统一的标识体系</a:t>
            </a:r>
            <a:r>
              <a:rPr lang="zh-CN" altLang="en-US" dirty="0"/>
              <a:t>将工业中的设备、机器和物料等一切生产要素都可以连接起来，通过解析体系</a:t>
            </a:r>
            <a:r>
              <a:rPr lang="zh-CN" altLang="en-US" dirty="0">
                <a:solidFill>
                  <a:srgbClr val="FF0000"/>
                </a:solidFill>
              </a:rPr>
              <a:t>连接割裂的数据和应用</a:t>
            </a:r>
            <a:r>
              <a:rPr lang="zh-CN" altLang="en-US" dirty="0"/>
              <a:t>，实现对数据的来源、流动过程、用途等信息的掌握。</a:t>
            </a:r>
            <a:endParaRPr lang="en-US" altLang="zh-CN" dirty="0"/>
          </a:p>
          <a:p>
            <a:pPr lvl="2">
              <a:lnSpc>
                <a:spcPct val="130000"/>
              </a:lnSpc>
            </a:pPr>
            <a:r>
              <a:rPr lang="zh-CN" altLang="en-US" dirty="0"/>
              <a:t>从企业内部工业互联网建设来看，标识解析体系可打通产品、机器、车间、工厂，实现底层标识数据采集成规模、信息系统间数据共享，进行数据挖掘和分析应用。</a:t>
            </a:r>
          </a:p>
          <a:p>
            <a:pPr lvl="2">
              <a:lnSpc>
                <a:spcPct val="130000"/>
              </a:lnSpc>
            </a:pPr>
            <a:r>
              <a:rPr lang="zh-CN" altLang="en-US" dirty="0"/>
              <a:t>从生态构建角度，核心企业可以横向连接上下游企业，利用标识解析按需地查询数据，实现真正的产品全生命周期管理；中小型企业也可以横向连接成平台，利用标识解析按需地共享数据，优化经营分析管理。</a:t>
            </a:r>
            <a:endParaRPr lang="en-US" altLang="zh-CN" dirty="0"/>
          </a:p>
          <a:p>
            <a:pPr lvl="2">
              <a:lnSpc>
                <a:spcPct val="130000"/>
              </a:lnSpc>
            </a:pPr>
            <a:r>
              <a:rPr lang="zh-CN" altLang="en-US" dirty="0"/>
              <a:t>从企业端实践角度，供应链管理、产品质量追溯、库存可视化管理、核心零部件追溯机制等已经开始得到应用。</a:t>
            </a:r>
            <a:endParaRPr lang="en-US" altLang="zh-CN" dirty="0"/>
          </a:p>
          <a:p>
            <a:pPr lvl="2">
              <a:lnSpc>
                <a:spcPct val="130000"/>
              </a:lnSpc>
            </a:pPr>
            <a:endParaRPr lang="en-US" altLang="zh-CN" sz="1600" dirty="0">
              <a:solidFill>
                <a:schemeClr val="tx1"/>
              </a:solidFill>
            </a:endParaRPr>
          </a:p>
        </p:txBody>
      </p:sp>
      <p:sp>
        <p:nvSpPr>
          <p:cNvPr id="9" name="页脚占位符 8"/>
          <p:cNvSpPr>
            <a:spLocks noGrp="1"/>
          </p:cNvSpPr>
          <p:nvPr>
            <p:ph type="ftr" sz="quarter" idx="11"/>
          </p:nvPr>
        </p:nvSpPr>
        <p:spPr/>
        <p:txBody>
          <a:bodyPr/>
          <a:lstStyle/>
          <a:p>
            <a:r>
              <a:rPr lang="zh-CN" altLang="en-US" dirty="0"/>
              <a:t>武汉科技大学  计算机科学与技术学院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  </a:t>
            </a:r>
            <a:r>
              <a:rPr lang="zh-CN" altLang="en-US" dirty="0"/>
              <a:t>标识解析</a:t>
            </a:r>
          </a:p>
        </p:txBody>
      </p:sp>
      <p:sp>
        <p:nvSpPr>
          <p:cNvPr id="3" name="内容占位符 2"/>
          <p:cNvSpPr>
            <a:spLocks noGrp="1"/>
          </p:cNvSpPr>
          <p:nvPr>
            <p:ph idx="1"/>
          </p:nvPr>
        </p:nvSpPr>
        <p:spPr>
          <a:xfrm>
            <a:off x="514350" y="921327"/>
            <a:ext cx="8115300" cy="4083810"/>
          </a:xfrm>
        </p:spPr>
        <p:txBody>
          <a:bodyPr>
            <a:normAutofit/>
          </a:bodyPr>
          <a:lstStyle/>
          <a:p>
            <a:r>
              <a:rPr lang="zh-CN" altLang="en-US" dirty="0"/>
              <a:t>标识解析系统是工业互联网重要基础设施之一</a:t>
            </a:r>
          </a:p>
          <a:p>
            <a:pPr lvl="1">
              <a:lnSpc>
                <a:spcPct val="130000"/>
              </a:lnSpc>
            </a:pPr>
            <a:r>
              <a:rPr lang="zh-CN" altLang="en-US" dirty="0">
                <a:solidFill>
                  <a:srgbClr val="FF0000"/>
                </a:solidFill>
              </a:rPr>
              <a:t>国内外存在的多种标识解析技术</a:t>
            </a:r>
            <a:r>
              <a:rPr lang="zh-CN" altLang="en-US" dirty="0"/>
              <a:t>：标码(Handle)、对象标识符(OID)、物联网统一标识编码(Ecode)、国际物品编码(GS1)等标识解析体系</a:t>
            </a:r>
          </a:p>
          <a:p>
            <a:pPr lvl="1">
              <a:lnSpc>
                <a:spcPct val="130000"/>
              </a:lnSpc>
            </a:pPr>
            <a:r>
              <a:rPr lang="zh-CN" altLang="en-US" dirty="0">
                <a:solidFill>
                  <a:srgbClr val="FF0000"/>
                </a:solidFill>
              </a:rPr>
              <a:t>现有标识解析技术存在的问题</a:t>
            </a:r>
            <a:r>
              <a:rPr lang="zh-CN" altLang="en-US" dirty="0"/>
              <a:t>：大部分面向物联网个别领域应用，缺少针对工业互联网特定应用场景、复杂工序流程等特定应用设计，在数据互认、互操作等方面也缺技术方案，无法支撑构建统一管理、高效、安全可靠、互联互通的网络基础设施。</a:t>
            </a:r>
            <a:endParaRPr lang="en-US" altLang="zh-CN" dirty="0"/>
          </a:p>
          <a:p>
            <a:pPr lvl="1">
              <a:lnSpc>
                <a:spcPct val="130000"/>
              </a:lnSpc>
            </a:pPr>
            <a:r>
              <a:rPr lang="zh-CN" altLang="en-US" dirty="0">
                <a:solidFill>
                  <a:srgbClr val="FF0000"/>
                </a:solidFill>
              </a:rPr>
              <a:t>标准化工作</a:t>
            </a:r>
            <a:r>
              <a:rPr lang="zh-CN" altLang="en-US" dirty="0"/>
              <a:t>：中国通信标准化协会（</a:t>
            </a:r>
            <a:r>
              <a:rPr lang="en-US" altLang="zh-CN" dirty="0"/>
              <a:t>CCSA</a:t>
            </a:r>
            <a:r>
              <a:rPr lang="zh-CN" altLang="en-US" dirty="0"/>
              <a:t>）和工业互联网产业联盟正在制定</a:t>
            </a:r>
            <a:r>
              <a:rPr lang="en-US" altLang="zh-CN" dirty="0"/>
              <a:t>《</a:t>
            </a:r>
            <a:r>
              <a:rPr lang="zh-CN" altLang="en-US" dirty="0"/>
              <a:t>工业互联网标识解析信息协同共享技术要求</a:t>
            </a:r>
            <a:r>
              <a:rPr lang="en-US" altLang="zh-CN" dirty="0"/>
              <a:t>》</a:t>
            </a:r>
            <a:r>
              <a:rPr lang="zh-CN" altLang="en-US" dirty="0"/>
              <a:t>等相关标准，用于满足各行业应用的工业互联网标识解析标准体系。</a:t>
            </a:r>
            <a:endParaRPr lang="en-US" altLang="zh-CN" dirty="0"/>
          </a:p>
          <a:p>
            <a:pPr lvl="1">
              <a:lnSpc>
                <a:spcPct val="130000"/>
              </a:lnSpc>
            </a:pPr>
            <a:endParaRPr lang="en-US" altLang="zh-CN" sz="1600" dirty="0">
              <a:solidFill>
                <a:schemeClr val="tx1"/>
              </a:solidFill>
            </a:endParaRPr>
          </a:p>
        </p:txBody>
      </p:sp>
      <p:sp>
        <p:nvSpPr>
          <p:cNvPr id="9" name="页脚占位符 8"/>
          <p:cNvSpPr>
            <a:spLocks noGrp="1"/>
          </p:cNvSpPr>
          <p:nvPr>
            <p:ph type="ftr" sz="quarter" idx="11"/>
          </p:nvPr>
        </p:nvSpPr>
        <p:spPr/>
        <p:txBody>
          <a:bodyPr/>
          <a:lstStyle/>
          <a:p>
            <a:r>
              <a:rPr lang="zh-CN" altLang="en-US"/>
              <a:t>武汉科技大学  计算机科学与技术学院</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水汽尾迹">
  <a:themeElements>
    <a:clrScheme name="穿越">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水汽尾迹">
      <a:majorFont>
        <a:latin typeface="Century 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烟灰色玻璃">
      <a:fillStyleLst>
        <a:solidFill>
          <a:schemeClr val="phClr"/>
        </a:solidFill>
        <a:gradFill rotWithShape="1">
          <a:gsLst>
            <a:gs pos="0">
              <a:schemeClr val="phClr">
                <a:tint val="83000"/>
                <a:shade val="100000"/>
                <a:satMod val="100000"/>
              </a:schemeClr>
            </a:gs>
            <a:gs pos="100000">
              <a:schemeClr val="phClr">
                <a:tint val="61000"/>
                <a:alpha val="100000"/>
                <a:satMod val="180000"/>
              </a:schemeClr>
            </a:gs>
          </a:gsLst>
          <a:path path="circle">
            <a:fillToRect l="100000" t="100000" r="100000" b="100000"/>
          </a:path>
        </a:gradFill>
        <a:gradFill rotWithShape="1">
          <a:gsLst>
            <a:gs pos="0">
              <a:schemeClr val="phClr">
                <a:shade val="85000"/>
              </a:schemeClr>
            </a:gs>
            <a:gs pos="100000">
              <a:schemeClr val="phClr">
                <a:tint val="90000"/>
                <a:alpha val="100000"/>
                <a:satMod val="18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effectStyle>
        <a:effectStyle>
          <a:effectLst/>
        </a:effectStyle>
        <a:effectStyle>
          <a:effectLst>
            <a:outerShdw blurRad="44450" dist="21590" dir="5400000" rotWithShape="0">
              <a:srgbClr val="000000">
                <a:alpha val="40000"/>
              </a:srgbClr>
            </a:outerShdw>
          </a:effectLst>
          <a:scene3d>
            <a:camera prst="orthographicFront">
              <a:rot lat="0" lon="0" rev="0"/>
            </a:camera>
            <a:lightRig rig="flat" dir="t">
              <a:rot lat="0" lon="0" rev="3600000"/>
            </a:lightRig>
          </a:scene3d>
          <a:sp3d prstMaterial="flat">
            <a:bevelT w="28575" h="41275"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2198</TotalTime>
  <Words>2676</Words>
  <Application>Microsoft Office PowerPoint</Application>
  <PresentationFormat>全屏显示(16:9)</PresentationFormat>
  <Paragraphs>221</Paragraphs>
  <Slides>31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31</vt:i4>
      </vt:variant>
    </vt:vector>
  </HeadingPairs>
  <TitlesOfParts>
    <vt:vector size="39" baseType="lpstr">
      <vt:lpstr>楷体</vt:lpstr>
      <vt:lpstr>微软雅黑</vt:lpstr>
      <vt:lpstr>Arial</vt:lpstr>
      <vt:lpstr>Calibri</vt:lpstr>
      <vt:lpstr>Century Gothic</vt:lpstr>
      <vt:lpstr>Times New Roman</vt:lpstr>
      <vt:lpstr>Wingdings</vt:lpstr>
      <vt:lpstr>水汽尾迹</vt:lpstr>
      <vt:lpstr>船舶工业标识解析与应用</vt:lpstr>
      <vt:lpstr>1  船舶工业标识解析体系方案</vt:lpstr>
      <vt:lpstr>1.1  行业背景</vt:lpstr>
      <vt:lpstr>1.1  行业背景</vt:lpstr>
      <vt:lpstr>1.1  行业背景</vt:lpstr>
      <vt:lpstr>1.1  行业背景</vt:lpstr>
      <vt:lpstr>1.1  行业背景</vt:lpstr>
      <vt:lpstr>1.2  标识解析</vt:lpstr>
      <vt:lpstr>1.2  标识解析</vt:lpstr>
      <vt:lpstr>1.2  标识解析</vt:lpstr>
      <vt:lpstr>1.2  标识解析</vt:lpstr>
      <vt:lpstr>1.3  总体定位及设计思路</vt:lpstr>
      <vt:lpstr>1.4  主要功能与总体架构</vt:lpstr>
      <vt:lpstr>2  船舶工业标识解析关键技术</vt:lpstr>
      <vt:lpstr>2.1  标识编码全局唯一性</vt:lpstr>
      <vt:lpstr>2.2  海量标识高速并行解析</vt:lpstr>
      <vt:lpstr>2.3  标识编码与信息安全防护</vt:lpstr>
      <vt:lpstr>3  船舶标识编码规范</vt:lpstr>
      <vt:lpstr>3.1  编码的组成</vt:lpstr>
      <vt:lpstr>3.1  编码的组成</vt:lpstr>
      <vt:lpstr>3.2  标识前缀</vt:lpstr>
      <vt:lpstr>3.3  标识后缀</vt:lpstr>
      <vt:lpstr>3.3  标识后缀</vt:lpstr>
      <vt:lpstr>3.3  标识后缀</vt:lpstr>
      <vt:lpstr>3.3  标识后缀</vt:lpstr>
      <vt:lpstr>4  船舶工业标识解析体系应用</vt:lpstr>
      <vt:lpstr>4.1  跨域标识共享与关联服务</vt:lpstr>
      <vt:lpstr>4.2  船舶智能制造流程优化</vt:lpstr>
      <vt:lpstr>4.3  船舶行业供应链协同应用</vt:lpstr>
      <vt:lpstr>4.4  跨专业多作业面协同联动</vt:lpstr>
      <vt:lpstr>Thank You!</vt:lpstr>
    </vt:vector>
  </TitlesOfParts>
  <Company>WUST-CS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NieLei</dc:creator>
  <cp:lastModifiedBy>NieLei</cp:lastModifiedBy>
  <cp:revision>411</cp:revision>
  <dcterms:created xsi:type="dcterms:W3CDTF">2015-09-17T03:17:00Z</dcterms:created>
  <dcterms:modified xsi:type="dcterms:W3CDTF">2021-03-06T10:37:38Z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2052-11.1.0.10026</vt:lpwstr>
  </property>
</Properties>
</file>