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5" roundtripDataSignature="AMtx7mi2kEJRA9M64bLpF4RecaM4Awuq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4" name="Google Shape;14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70" name="Google Shape;17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eb45f3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c9eb45f32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5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5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5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5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5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5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5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52"/>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5"/>
          <p:cNvPicPr preferRelativeResize="0"/>
          <p:nvPr/>
        </p:nvPicPr>
        <p:blipFill rotWithShape="1">
          <a:blip r:embed="rId3">
            <a:alphaModFix amt="5000"/>
          </a:blip>
          <a:srcRect b="10204" l="0" r="744" t="5928"/>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5"/>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5"/>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5"/>
          <p:cNvSpPr txBox="1"/>
          <p:nvPr/>
        </p:nvSpPr>
        <p:spPr>
          <a:xfrm>
            <a:off x="1095101" y="3956075"/>
            <a:ext cx="23340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a:t>
            </a:r>
            <a:r>
              <a:rPr lang="en" sz="1100">
                <a:solidFill>
                  <a:schemeClr val="dk1"/>
                </a:solidFill>
              </a:rPr>
              <a:t>Harris Joshua 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:au3111212050</a:t>
            </a:r>
            <a:r>
              <a:rPr lang="en" sz="1100">
                <a:solidFill>
                  <a:schemeClr val="dk1"/>
                </a:solidFill>
              </a:rPr>
              <a:t>22</a:t>
            </a:r>
            <a:endParaRPr b="0" i="0" sz="1400" u="none" cap="none" strike="noStrike">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5"/>
          <p:cNvSpPr txBox="1"/>
          <p:nvPr/>
        </p:nvSpPr>
        <p:spPr>
          <a:xfrm>
            <a:off x="5609138" y="3252700"/>
            <a:ext cx="178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Loyola-ICAM College of engineering and technology</a:t>
            </a:r>
            <a:endParaRPr b="0" i="0" sz="1200" u="none" cap="none" strike="noStrik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5"/>
          <p:cNvSpPr txBox="1"/>
          <p:nvPr/>
        </p:nvSpPr>
        <p:spPr>
          <a:xfrm>
            <a:off x="5693356" y="3956068"/>
            <a:ext cx="209555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Chennai</a:t>
            </a:r>
            <a:endParaRPr b="0" i="0" sz="1100" u="none" cap="none" strike="noStrik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5"/>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5"/>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3"/>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7" name="Google Shape;147;p43"/>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8" name="Google Shape;148;p4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4"/>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Homepage</a:t>
            </a:r>
            <a:endParaRPr/>
          </a:p>
        </p:txBody>
      </p:sp>
      <p:sp>
        <p:nvSpPr>
          <p:cNvPr id="154" name="Google Shape;154;p44"/>
          <p:cNvSpPr txBox="1"/>
          <p:nvPr>
            <p:ph idx="1" type="body"/>
          </p:nvPr>
        </p:nvSpPr>
        <p:spPr>
          <a:xfrm>
            <a:off x="3432599" y="1678975"/>
            <a:ext cx="2528700" cy="2335500"/>
          </a:xfrm>
          <a:prstGeom prst="rect">
            <a:avLst/>
          </a:prstGeom>
          <a:noFill/>
          <a:ln>
            <a:noFill/>
          </a:ln>
        </p:spPr>
        <p:txBody>
          <a:bodyPr anchorCtr="0" anchor="t" bIns="91425" lIns="91425" spcFirstLastPara="1" rIns="91425" wrap="square" tIns="91425">
            <a:noAutofit/>
          </a:bodyPr>
          <a:lstStyle/>
          <a:p>
            <a:pPr indent="0" lvl="0" marL="228596" rtl="0" algn="l">
              <a:lnSpc>
                <a:spcPct val="115000"/>
              </a:lnSpc>
              <a:spcBef>
                <a:spcPts val="0"/>
              </a:spcBef>
              <a:spcAft>
                <a:spcPts val="0"/>
              </a:spcAft>
              <a:buSzPts val="1200"/>
              <a:buNone/>
            </a:pPr>
            <a:r>
              <a:t/>
            </a:r>
            <a:endParaRPr/>
          </a:p>
        </p:txBody>
      </p:sp>
      <p:pic>
        <p:nvPicPr>
          <p:cNvPr id="155" name="Google Shape;155;p44"/>
          <p:cNvPicPr preferRelativeResize="0"/>
          <p:nvPr/>
        </p:nvPicPr>
        <p:blipFill>
          <a:blip r:embed="rId3">
            <a:alphaModFix/>
          </a:blip>
          <a:stretch>
            <a:fillRect/>
          </a:stretch>
        </p:blipFill>
        <p:spPr>
          <a:xfrm>
            <a:off x="1336450" y="1144925"/>
            <a:ext cx="6060401" cy="340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6"/>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Service-Page</a:t>
            </a:r>
            <a:endParaRPr/>
          </a:p>
        </p:txBody>
      </p:sp>
      <p:pic>
        <p:nvPicPr>
          <p:cNvPr id="161" name="Google Shape;161;p46"/>
          <p:cNvPicPr preferRelativeResize="0"/>
          <p:nvPr/>
        </p:nvPicPr>
        <p:blipFill>
          <a:blip r:embed="rId3">
            <a:alphaModFix/>
          </a:blip>
          <a:stretch>
            <a:fillRect/>
          </a:stretch>
        </p:blipFill>
        <p:spPr>
          <a:xfrm>
            <a:off x="898700" y="1267649"/>
            <a:ext cx="7346162" cy="3571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9"/>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67" name="Google Shape;167;p49"/>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0"/>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i="0" sz="1600" u="none" cap="none" strike="noStrike">
              <a:solidFill>
                <a:srgbClr val="213163"/>
              </a:solidFill>
              <a:latin typeface="Arial"/>
              <a:ea typeface="Arial"/>
              <a:cs typeface="Arial"/>
              <a:sym typeface="Arial"/>
            </a:endParaRPr>
          </a:p>
        </p:txBody>
      </p:sp>
      <p:cxnSp>
        <p:nvCxnSpPr>
          <p:cNvPr id="173" name="Google Shape;173;p5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74" name="Google Shape;174;p5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1"/>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6"/>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3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3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7"/>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3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3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8"/>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3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3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39"/>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3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4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4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eb45f32d_0_9"/>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42"/>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37" name="Google Shape;137;p42"/>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1" name="Google Shape;141;p4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