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6" r:id="rId3"/>
    <p:sldId id="267" r:id="rId4"/>
    <p:sldId id="26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3" r:id="rId18"/>
    <p:sldId id="341" r:id="rId19"/>
    <p:sldId id="26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 autoAdjust="0"/>
    <p:restoredTop sz="93130"/>
  </p:normalViewPr>
  <p:slideViewPr>
    <p:cSldViewPr snapToGrid="0">
      <p:cViewPr varScale="1">
        <p:scale>
          <a:sx n="60" d="100"/>
          <a:sy n="60" d="100"/>
        </p:scale>
        <p:origin x="10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2018/8/4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assignment_3_python_3_QinyuCao_1600011627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49417-F218-4B8E-B44B-02FF4189EF9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6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2018/8/4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1012729" y="4365996"/>
            <a:ext cx="75255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10. Text File Processing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4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File Handle as a Sequence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F97E6-29D3-4963-A835-E5923282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1154"/>
            <a:ext cx="9144000" cy="32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Counting Lines in a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8E0BF0-469D-4D36-9904-5599B1B4E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6012"/>
            <a:ext cx="9144000" cy="36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61033"/>
            <a:ext cx="7235004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Reading the *Whole*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0C09AC-1385-4253-B4CC-B61B94EE1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101"/>
            <a:ext cx="9144000" cy="37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Searching Through a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0C062-8243-445B-94DE-576A24604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4614"/>
            <a:ext cx="9144000" cy="372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81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Write a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C0DB9E-F332-4AA9-9B19-2BCEC30D4209}"/>
              </a:ext>
            </a:extLst>
          </p:cNvPr>
          <p:cNvSpPr/>
          <p:nvPr/>
        </p:nvSpPr>
        <p:spPr>
          <a:xfrm>
            <a:off x="762000" y="1947408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Jibo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He @ WSU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demonstrate how to write a file.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September 24, 2014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HelloWorld.txt'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'w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"Hello World"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Write a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87D1ED-C891-4ED7-AC5E-54972B513F5C}"/>
              </a:ext>
            </a:extLst>
          </p:cNvPr>
          <p:cNvSpPr/>
          <p:nvPr/>
        </p:nvSpPr>
        <p:spPr>
          <a:xfrm>
            <a:off x="613719" y="1321361"/>
            <a:ext cx="4572000" cy="40010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Jibo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He @ WSU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demonstrate how to write a file, print “Hello World” multiple times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September 24, 2014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HelloWorld.txt'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'w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"Hello World"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4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Tab delimitated file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9C3A8F-6356-4A7A-8F34-69A11526BFF9}"/>
              </a:ext>
            </a:extLst>
          </p:cNvPr>
          <p:cNvSpPr/>
          <p:nvPr/>
        </p:nvSpPr>
        <p:spPr>
          <a:xfrm>
            <a:off x="679622" y="1947408"/>
            <a:ext cx="53504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Jibo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He @ WSU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demostrate</a:t>
            </a: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how to write a tab delimitated file.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September 24, 2014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'''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open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tabbedfile.txt'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'w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range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'\t'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fhand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close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9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594597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Multiple CSV Files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1DD04-3A20-8F47-BDF5-D452B7335980}"/>
              </a:ext>
            </a:extLst>
          </p:cNvPr>
          <p:cNvSpPr/>
          <p:nvPr/>
        </p:nvSpPr>
        <p:spPr>
          <a:xfrm>
            <a:off x="255181" y="1701440"/>
            <a:ext cx="8509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csv</a:t>
            </a:r>
          </a:p>
          <a:p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numpy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as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np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pm=[]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range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28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):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f=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open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'beijing_all_201802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{}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csv'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.format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).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zfill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)),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encoding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'utf-8'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f=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csv.reader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(f)</a:t>
            </a:r>
          </a:p>
          <a:p>
            <a:pPr lvl="1"/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line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f:</a:t>
            </a:r>
          </a:p>
          <a:p>
            <a:pPr lvl="2"/>
            <a:r>
              <a:rPr lang="en-US" dirty="0">
                <a:solidFill>
                  <a:srgbClr val="C586C0"/>
                </a:solidFill>
                <a:latin typeface="Menlo" panose="020B060903080402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line[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]==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'PM2.5’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D4D4D4"/>
                </a:solidFill>
                <a:latin typeface="Menlo" panose="020B0609030804020204" pitchFamily="49" charset="0"/>
              </a:rPr>
              <a:t>pm.append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(line[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26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70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12001" y="7155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Summary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AC00A57-7C1F-4E06-9A4A-AD7337C1AF23}"/>
              </a:ext>
            </a:extLst>
          </p:cNvPr>
          <p:cNvSpPr txBox="1">
            <a:spLocks noChangeArrowheads="1"/>
          </p:cNvSpPr>
          <p:nvPr/>
        </p:nvSpPr>
        <p:spPr>
          <a:xfrm>
            <a:off x="318530" y="2154080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buFont typeface="Gill Sans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Gill Sans" charset="0"/>
              </a:rPr>
              <a:t>Opening a file - file handle</a:t>
            </a:r>
          </a:p>
          <a:p>
            <a:pPr marL="685800">
              <a:buFont typeface="Gill Sans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Gill Sans" charset="0"/>
              </a:rPr>
              <a:t>File structure - newline character</a:t>
            </a:r>
          </a:p>
          <a:p>
            <a:pPr marL="685800">
              <a:buFont typeface="Gill Sans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Gill Sans" charset="0"/>
              </a:rPr>
              <a:t>Reading a file line-by-line with a for loop</a:t>
            </a:r>
          </a:p>
          <a:p>
            <a:pPr marL="685800">
              <a:buFont typeface="Gill Sans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Gill Sans" charset="0"/>
              </a:rPr>
              <a:t>Searching for lines</a:t>
            </a:r>
          </a:p>
          <a:p>
            <a:pPr marL="685800">
              <a:buFont typeface="Gill Sans" charset="0"/>
              <a:buChar char="•"/>
            </a:pPr>
            <a:r>
              <a:rPr lang="en-US" altLang="zh-CN" dirty="0">
                <a:ea typeface="宋体" panose="02010600030101010101" pitchFamily="2" charset="-122"/>
                <a:sym typeface="Gill Sans" charset="0"/>
              </a:rPr>
              <a:t>Write a file</a:t>
            </a:r>
          </a:p>
        </p:txBody>
      </p:sp>
    </p:spTree>
    <p:extLst>
      <p:ext uri="{BB962C8B-B14F-4D97-AF65-F5344CB8AC3E}">
        <p14:creationId xmlns:p14="http://schemas.microsoft.com/office/powerpoint/2010/main" val="2241837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File Processing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B58CCB1-3E89-499A-9C0C-760FA4583793}"/>
              </a:ext>
            </a:extLst>
          </p:cNvPr>
          <p:cNvSpPr txBox="1">
            <a:spLocks noChangeArrowheads="1"/>
          </p:cNvSpPr>
          <p:nvPr/>
        </p:nvSpPr>
        <p:spPr>
          <a:xfrm>
            <a:off x="-154116" y="2463010"/>
            <a:ext cx="13931900" cy="133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sym typeface="Gill Sans" charset="0"/>
              </a:rPr>
              <a:t>A text file can be thought of as a sequence of lines</a:t>
            </a: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endParaRPr lang="en-US" altLang="zh-CN" sz="3200" dirty="0">
              <a:ea typeface="宋体" panose="02010600030101010101" pitchFamily="2" charset="-122"/>
              <a:sym typeface="Gill Sans" charset="0"/>
            </a:endParaRP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sym typeface="Gill Sans" charset="0"/>
              </a:rPr>
              <a:t>touch-event-log-file.txt</a:t>
            </a:r>
          </a:p>
        </p:txBody>
      </p:sp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64757" y="203961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Using open()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66A5D6-3BD0-4D6B-B427-07B1EFB4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676"/>
            <a:ext cx="9144000" cy="38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DFDBA2-0890-40C9-80EB-361B0EAE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065"/>
            <a:ext cx="9144000" cy="38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What is a Handle?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72B1F8-CFAD-4ED3-B7F9-42300B14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38" y="1348893"/>
            <a:ext cx="9144000" cy="4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When Files are Missing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D9CE2EC-30C5-427D-AA2C-1E55CF6DDEB0}"/>
              </a:ext>
            </a:extLst>
          </p:cNvPr>
          <p:cNvSpPr>
            <a:spLocks/>
          </p:cNvSpPr>
          <p:nvPr/>
        </p:nvSpPr>
        <p:spPr bwMode="auto">
          <a:xfrm>
            <a:off x="847725" y="2315373"/>
            <a:ext cx="74676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ea typeface="MS PGothic" panose="020B0600070205080204" pitchFamily="34" charset="-128"/>
              </a:rPr>
              <a:t>fhand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dirty="0">
                <a:solidFill>
                  <a:srgbClr val="FF00FF"/>
                </a:solidFill>
                <a:ea typeface="MS PGothic" panose="020B0600070205080204" pitchFamily="34" charset="-128"/>
              </a:rPr>
              <a:t>open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('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stuff.txt'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Traceback (most recent call last):  File "&lt;stdin&gt;", line 1, in &lt;module&gt;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IOError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: [</a:t>
            </a:r>
            <a:r>
              <a:rPr lang="en-US" altLang="en-US" dirty="0" err="1">
                <a:solidFill>
                  <a:schemeClr val="tx1"/>
                </a:solidFill>
                <a:ea typeface="MS PGothic" panose="020B0600070205080204" pitchFamily="34" charset="-128"/>
              </a:rPr>
              <a:t>Errno</a:t>
            </a:r>
            <a:r>
              <a:rPr lang="en-US" altLang="en-US" dirty="0">
                <a:solidFill>
                  <a:schemeClr val="tx1"/>
                </a:solidFill>
                <a:ea typeface="MS PGothic" panose="020B0600070205080204" pitchFamily="34" charset="-128"/>
              </a:rPr>
              <a:t> 2] </a:t>
            </a:r>
            <a:r>
              <a:rPr lang="en-US" altLang="en-US" dirty="0">
                <a:solidFill>
                  <a:srgbClr val="FF7F00"/>
                </a:solidFill>
                <a:ea typeface="MS PGothic" panose="020B0600070205080204" pitchFamily="34" charset="-128"/>
              </a:rPr>
              <a:t>No such file or directory: 'stuff.txt'</a:t>
            </a:r>
          </a:p>
        </p:txBody>
      </p:sp>
    </p:spTree>
    <p:extLst>
      <p:ext uri="{BB962C8B-B14F-4D97-AF65-F5344CB8AC3E}">
        <p14:creationId xmlns:p14="http://schemas.microsoft.com/office/powerpoint/2010/main" val="3322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The newline Character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FA77A0-7DC9-4303-B3E9-F6A1C60E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637"/>
            <a:ext cx="9144000" cy="45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2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29015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File Processing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72464F3-5BDB-435D-89FD-476AC095C5F1}"/>
              </a:ext>
            </a:extLst>
          </p:cNvPr>
          <p:cNvSpPr txBox="1">
            <a:spLocks noChangeArrowheads="1"/>
          </p:cNvSpPr>
          <p:nvPr/>
        </p:nvSpPr>
        <p:spPr>
          <a:xfrm>
            <a:off x="381343" y="2559886"/>
            <a:ext cx="6777338" cy="1333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>
                <a:ea typeface="宋体" panose="02010600030101010101" pitchFamily="2" charset="-122"/>
                <a:sym typeface="Gill Sans" charset="0"/>
              </a:rPr>
              <a:t>A text file can be thought of as a sequence of lines</a:t>
            </a: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endParaRPr lang="en-US" altLang="zh-CN" sz="3200">
              <a:ea typeface="宋体" panose="02010600030101010101" pitchFamily="2" charset="-122"/>
              <a:sym typeface="Gill Sans" charset="0"/>
            </a:endParaRP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>
                <a:ea typeface="宋体" panose="02010600030101010101" pitchFamily="2" charset="-122"/>
                <a:sym typeface="Gill Sans" charset="0"/>
              </a:rPr>
              <a:t>touch-event-log-file.txt</a:t>
            </a:r>
            <a:endParaRPr lang="en-US" altLang="zh-CN" sz="3200" dirty="0">
              <a:ea typeface="宋体" panose="02010600030101010101" pitchFamily="2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4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18659" y="249025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Tuples are Comparable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D74E839-3626-4713-9F19-41D42D8BC2F4}"/>
              </a:ext>
            </a:extLst>
          </p:cNvPr>
          <p:cNvSpPr txBox="1">
            <a:spLocks noChangeArrowheads="1"/>
          </p:cNvSpPr>
          <p:nvPr/>
        </p:nvSpPr>
        <p:spPr>
          <a:xfrm>
            <a:off x="60067" y="1891522"/>
            <a:ext cx="13931900" cy="1333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sym typeface="Gill Sans" charset="0"/>
              </a:rPr>
              <a:t>A text file has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  <a:sym typeface="Gill Sans" charset="0"/>
              </a:rPr>
              <a:t> newlines </a:t>
            </a:r>
            <a:r>
              <a:rPr lang="en-US" altLang="zh-CN" sz="3200" dirty="0">
                <a:ea typeface="宋体" panose="02010600030101010101" pitchFamily="2" charset="-122"/>
                <a:sym typeface="Gill Sans" charset="0"/>
              </a:rPr>
              <a:t>at the end of each line</a:t>
            </a: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endParaRPr lang="en-US" altLang="zh-CN" sz="3200" dirty="0">
              <a:ea typeface="宋体" panose="02010600030101010101" pitchFamily="2" charset="-122"/>
              <a:sym typeface="Gill Sans" charset="0"/>
            </a:endParaRPr>
          </a:p>
          <a:p>
            <a:pPr marL="749300">
              <a:lnSpc>
                <a:spcPct val="80000"/>
              </a:lnSpc>
              <a:buFont typeface="Gill Sans" charset="0"/>
              <a:buChar char="•"/>
            </a:pPr>
            <a:r>
              <a:rPr lang="en-US" altLang="zh-CN" sz="3200" dirty="0">
                <a:ea typeface="宋体" panose="02010600030101010101" pitchFamily="2" charset="-122"/>
                <a:sym typeface="Gill Sans" charset="0"/>
              </a:rPr>
              <a:t>touch-event-log-file.txt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D9DA81CF-AFB3-45F8-B219-25BEEE53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373" y="3335210"/>
            <a:ext cx="1295400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[1403887977.463725] /dev/input/event1: 0003 0035 00000327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[1403887977.463729] /dev/input/event1: 0003 0036 00000257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[1403887977.463735] /dev/input/event1: 0003 003a 0000001d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[1403887977.463739] /dev/input/event1: 0000 0000 00000000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[1403887977.543884] /dev/input/event1: 0003 0035 0000032c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[1403887977.543891] /dev/input/event1: 0003 0036 00000245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[1403887977.543895] /dev/input/event1: 0003 0030 00000004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[1403887977.543901] /dev/input/event1: 0000 0000 00000000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[1403887977.555953] /dev/input/event1: 0003 0036 00000242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[1403887977.555965] /dev/input/event1: 0000 0000 00000000</a:t>
            </a:r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ea typeface="MS PGothic" panose="020B0600070205080204" pitchFamily="34" charset="-128"/>
              </a:rPr>
              <a:t>\n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/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4459</TotalTime>
  <Pages>0</Pages>
  <Words>480</Words>
  <Characters>0</Characters>
  <Application>Microsoft Macintosh PowerPoint</Application>
  <DocSecurity>0</DocSecurity>
  <PresentationFormat>On-screen Show (4:3)</PresentationFormat>
  <Lines>0</Lines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等线</vt:lpstr>
      <vt:lpstr>微软雅黑</vt:lpstr>
      <vt:lpstr>MS PGothic</vt:lpstr>
      <vt:lpstr>宋体</vt:lpstr>
      <vt:lpstr>华文中宋</vt:lpstr>
      <vt:lpstr>ヒラギノ角ゴ ProN W3</vt:lpstr>
      <vt:lpstr>方正大标宋简体</vt:lpstr>
      <vt:lpstr>方正粗宋简体</vt:lpstr>
      <vt:lpstr>Arial</vt:lpstr>
      <vt:lpstr>Calibri</vt:lpstr>
      <vt:lpstr>Calibri Light</vt:lpstr>
      <vt:lpstr>Courier New</vt:lpstr>
      <vt:lpstr>Georgia</vt:lpstr>
      <vt:lpstr>Gill Sans</vt:lpstr>
      <vt:lpstr>Menlo</vt:lpstr>
      <vt:lpstr>Tahoma</vt:lpstr>
      <vt:lpstr>Times New Roman</vt:lpstr>
      <vt:lpstr>Office 主题</vt:lpstr>
      <vt:lpstr>Computer Applications to Behavioral Sciences</vt:lpstr>
      <vt:lpstr>File Processing</vt:lpstr>
      <vt:lpstr>Using open()</vt:lpstr>
      <vt:lpstr>PowerPoint Presentation</vt:lpstr>
      <vt:lpstr>What is a Handle?</vt:lpstr>
      <vt:lpstr>When Files are Missing</vt:lpstr>
      <vt:lpstr>The newline Character</vt:lpstr>
      <vt:lpstr>File Processing</vt:lpstr>
      <vt:lpstr>Tuples are Comparable</vt:lpstr>
      <vt:lpstr>File Handle as a Sequence</vt:lpstr>
      <vt:lpstr>Counting Lines in a File</vt:lpstr>
      <vt:lpstr>Reading the *Whole* File</vt:lpstr>
      <vt:lpstr>Searching Through a File</vt:lpstr>
      <vt:lpstr>Write a File</vt:lpstr>
      <vt:lpstr>Write a File</vt:lpstr>
      <vt:lpstr>Tab delimitated file</vt:lpstr>
      <vt:lpstr>Open Multiple CSV Files</vt:lpstr>
      <vt:lpstr>Summary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He Jibo</cp:lastModifiedBy>
  <cp:revision>79</cp:revision>
  <dcterms:created xsi:type="dcterms:W3CDTF">2013-09-13T05:32:00Z</dcterms:created>
  <dcterms:modified xsi:type="dcterms:W3CDTF">2018-08-03T23:28:17Z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