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44" r:id="rId9"/>
    <p:sldId id="345" r:id="rId10"/>
    <p:sldId id="346" r:id="rId11"/>
    <p:sldId id="371" r:id="rId12"/>
    <p:sldId id="334" r:id="rId13"/>
    <p:sldId id="26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9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6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sychology-courses.appsp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pengine/docs/python/gettingstartedpython27/hello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appengine-sdks/featured/GoogleAppEngine-1.9.14.ms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ngine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pengine/docs/python/gettingstartedpython27/hello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-1029730" y="4451679"/>
            <a:ext cx="11450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18. Web development  Homepage Example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CD59524-76A8-4A67-BCB3-A1B8889E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Wichita State University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hejibo@gmail.com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771D4-501F-4D3E-8750-3E7D7A8680A6}"/>
              </a:ext>
            </a:extLst>
          </p:cNvPr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4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Sign up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0BB8CDBC-1F59-4E55-9981-963AABCF91E1}"/>
              </a:ext>
            </a:extLst>
          </p:cNvPr>
          <p:cNvSpPr txBox="1">
            <a:spLocks/>
          </p:cNvSpPr>
          <p:nvPr/>
        </p:nvSpPr>
        <p:spPr>
          <a:xfrm>
            <a:off x="366584" y="1828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SDK for GAE</a:t>
            </a: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https://cloud.google.com/appengine/docs/python/gettingstartedpython27/helloworld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43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Creating the 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Configuration File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pic>
        <p:nvPicPr>
          <p:cNvPr id="11" name="Picture 4" descr="Screen Shot 2014-11-05 at 11.45.38 PM.png">
            <a:extLst>
              <a:ext uri="{FF2B5EF4-FFF2-40B4-BE49-F238E27FC236}">
                <a16:creationId xmlns:a16="http://schemas.microsoft.com/office/drawing/2014/main" id="{F5E1CED2-07F2-4AE8-8E6C-911E1756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2" y="1562104"/>
            <a:ext cx="8488476" cy="46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8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-57665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DD01D5-59B2-4445-A469-FF72A4A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457200"/>
            <a:ext cx="3620883" cy="1600200"/>
          </a:xfrm>
        </p:spPr>
        <p:txBody>
          <a:bodyPr/>
          <a:lstStyle/>
          <a:p>
            <a:r>
              <a:rPr lang="en-US" dirty="0"/>
              <a:t>UPLOAD! HOORAY!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2B9D011-943A-4855-99DB-122F8266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83" y="1276354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Overview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" name="Shape 31">
            <a:extLst>
              <a:ext uri="{FF2B5EF4-FFF2-40B4-BE49-F238E27FC236}">
                <a16:creationId xmlns:a16="http://schemas.microsoft.com/office/drawing/2014/main" id="{2D76F8F4-D941-43B2-A971-793E57F54D44}"/>
              </a:ext>
            </a:extLst>
          </p:cNvPr>
          <p:cNvSpPr txBox="1">
            <a:spLocks/>
          </p:cNvSpPr>
          <p:nvPr/>
        </p:nvSpPr>
        <p:spPr bwMode="auto">
          <a:xfrm>
            <a:off x="572530" y="1885672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Google Application Engine (GAE)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Setup GAE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up (GAE)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Deploy your website in GAE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lang="en-US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148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1320" y="475498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Google Application Engine (GAE)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" name="Shape 31">
            <a:extLst>
              <a:ext uri="{FF2B5EF4-FFF2-40B4-BE49-F238E27FC236}">
                <a16:creationId xmlns:a16="http://schemas.microsoft.com/office/drawing/2014/main" id="{EF17810C-B12B-48F2-AF07-9869D497846E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one thing well: running web apps</a:t>
            </a:r>
          </a:p>
          <a:p>
            <a:pPr marL="225425" indent="-71754">
              <a:spcBef>
                <a:spcPts val="110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app configuration</a:t>
            </a:r>
          </a:p>
          <a:p>
            <a:pPr marL="225425" indent="-71754">
              <a:spcBef>
                <a:spcPts val="110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</a:p>
          <a:p>
            <a:pPr marL="225425" indent="-71754">
              <a:spcBef>
                <a:spcPts val="110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spcAft>
                <a:spcPts val="11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455">
            <a:extLst>
              <a:ext uri="{FF2B5EF4-FFF2-40B4-BE49-F238E27FC236}">
                <a16:creationId xmlns:a16="http://schemas.microsoft.com/office/drawing/2014/main" id="{F837B02F-FFAA-4DEE-AAF8-B78893DC64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773" y="3340676"/>
            <a:ext cx="2381828" cy="2201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39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Why Not LAMP?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Shape 580">
            <a:extLst>
              <a:ext uri="{FF2B5EF4-FFF2-40B4-BE49-F238E27FC236}">
                <a16:creationId xmlns:a16="http://schemas.microsoft.com/office/drawing/2014/main" id="{98F349BE-E664-46D2-A4D2-FC04F67A8DE0}"/>
              </a:ext>
            </a:extLst>
          </p:cNvPr>
          <p:cNvSpPr txBox="1">
            <a:spLocks/>
          </p:cNvSpPr>
          <p:nvPr/>
        </p:nvSpPr>
        <p:spPr>
          <a:xfrm>
            <a:off x="392113" y="1449396"/>
            <a:ext cx="7996237" cy="486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MySQL/PostgreSQL, Python/Perl/PHP/Ruby</a:t>
            </a:r>
          </a:p>
          <a:p>
            <a:pPr marL="225425" indent="-225425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LAMP is the industry standard</a:t>
            </a:r>
          </a:p>
          <a:p>
            <a:pPr marL="225425" indent="-225425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management is a hassle:</a:t>
            </a:r>
          </a:p>
          <a:p>
            <a:pPr marL="625475" lvl="1" indent="-282575"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Configuration, tuning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and recovery, disk space management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failures, system crashes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updates, security patches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rotation, cron jobs, and much more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Redesign needed once your database exceeds one box</a:t>
            </a:r>
          </a:p>
          <a:p>
            <a:pPr marL="625475" lvl="1" indent="-1428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5475" lvl="1" indent="-282575">
              <a:spcBef>
                <a:spcPts val="100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carry pagers so you don’t have to”</a:t>
            </a:r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0EE9EAE6-1F85-4371-BBC2-E6BC3897A7FC}"/>
              </a:ext>
            </a:extLst>
          </p:cNvPr>
          <p:cNvGrpSpPr/>
          <p:nvPr/>
        </p:nvGrpSpPr>
        <p:grpSpPr>
          <a:xfrm>
            <a:off x="6500810" y="1783772"/>
            <a:ext cx="2669293" cy="2314864"/>
            <a:chOff x="6500810" y="1783772"/>
            <a:chExt cx="2669293" cy="2314864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8A6B9838-265E-4E11-B8B8-B2AE4FA4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91" b="98565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00810" y="1783772"/>
              <a:ext cx="2669293" cy="2314864"/>
            </a:xfrm>
            <a:prstGeom prst="rect">
              <a:avLst/>
            </a:prstGeom>
          </p:spPr>
        </p:pic>
        <p:sp>
          <p:nvSpPr>
            <p:cNvPr id="23" name="TextBox 2">
              <a:extLst>
                <a:ext uri="{FF2B5EF4-FFF2-40B4-BE49-F238E27FC236}">
                  <a16:creationId xmlns:a16="http://schemas.microsoft.com/office/drawing/2014/main" id="{89DAF79E-5E4E-4313-BF7A-78A8E59A843D}"/>
                </a:ext>
              </a:extLst>
            </p:cNvPr>
            <p:cNvSpPr txBox="1"/>
            <p:nvPr/>
          </p:nvSpPr>
          <p:spPr>
            <a:xfrm>
              <a:off x="7100454" y="2505364"/>
              <a:ext cx="1554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2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29015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Setup GAE environment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9" name="Shape 31">
            <a:extLst>
              <a:ext uri="{FF2B5EF4-FFF2-40B4-BE49-F238E27FC236}">
                <a16:creationId xmlns:a16="http://schemas.microsoft.com/office/drawing/2014/main" id="{1EFEA6BE-9CEB-4FE0-AC5A-5F9556DDDFB1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and install</a:t>
            </a:r>
          </a:p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https://storage.googleapis.com/appengine-sdks/featured/GoogleAppEngine-1.9.14.msi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0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Setup GAE environment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pic>
        <p:nvPicPr>
          <p:cNvPr id="18" name="Picture 3" descr="gae interface.png">
            <a:extLst>
              <a:ext uri="{FF2B5EF4-FFF2-40B4-BE49-F238E27FC236}">
                <a16:creationId xmlns:a16="http://schemas.microsoft.com/office/drawing/2014/main" id="{27CE4828-9269-4234-8301-B6E039B23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5" y="1798645"/>
            <a:ext cx="8616698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Sign up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92378525-E6FE-4CDD-A69A-086F31BAAAF0}"/>
              </a:ext>
            </a:extLst>
          </p:cNvPr>
          <p:cNvSpPr txBox="1">
            <a:spLocks/>
          </p:cNvSpPr>
          <p:nvPr/>
        </p:nvSpPr>
        <p:spPr>
          <a:xfrm>
            <a:off x="457200" y="1646237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Requirement: </a:t>
            </a: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- Have a Gmail account</a:t>
            </a: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Register link:</a:t>
            </a:r>
          </a:p>
          <a:p>
            <a:pPr marL="610871" indent="-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https://appengine.google.com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10871" indent="-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85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Create an application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in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pic>
        <p:nvPicPr>
          <p:cNvPr id="12" name="Picture 1" descr="create an application.png">
            <a:extLst>
              <a:ext uri="{FF2B5EF4-FFF2-40B4-BE49-F238E27FC236}">
                <a16:creationId xmlns:a16="http://schemas.microsoft.com/office/drawing/2014/main" id="{A7878EB2-6D16-4014-B0CE-F3EA29B90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573212"/>
            <a:ext cx="5818347" cy="45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Python SDK for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3" name="Shape 31">
            <a:extLst>
              <a:ext uri="{FF2B5EF4-FFF2-40B4-BE49-F238E27FC236}">
                <a16:creationId xmlns:a16="http://schemas.microsoft.com/office/drawing/2014/main" id="{E8721962-DB8B-4824-B591-4174910AF073}"/>
              </a:ext>
            </a:extLst>
          </p:cNvPr>
          <p:cNvSpPr txBox="1">
            <a:spLocks/>
          </p:cNvSpPr>
          <p:nvPr/>
        </p:nvSpPr>
        <p:spPr>
          <a:xfrm>
            <a:off x="358346" y="2065341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https://cloud.google.com/appengine/docs/python/gettingstartedpython27/helloworld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74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4583</TotalTime>
  <Pages>0</Pages>
  <Words>246</Words>
  <Characters>0</Characters>
  <Application>Microsoft Office PowerPoint</Application>
  <DocSecurity>0</DocSecurity>
  <PresentationFormat>全屏显示(4:3)</PresentationFormat>
  <Lines>0</Lines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MS PGothic</vt:lpstr>
      <vt:lpstr>Noto Symbol</vt:lpstr>
      <vt:lpstr>等线</vt:lpstr>
      <vt:lpstr>方正粗宋简体</vt:lpstr>
      <vt:lpstr>方正大标宋简体</vt:lpstr>
      <vt:lpstr>华文中宋</vt:lpstr>
      <vt:lpstr>宋体</vt:lpstr>
      <vt:lpstr>微软雅黑</vt:lpstr>
      <vt:lpstr>Arial</vt:lpstr>
      <vt:lpstr>Calibri</vt:lpstr>
      <vt:lpstr>Calibri Light</vt:lpstr>
      <vt:lpstr>Georgia</vt:lpstr>
      <vt:lpstr>Tahoma</vt:lpstr>
      <vt:lpstr>Times New Roman</vt:lpstr>
      <vt:lpstr>Wingdings 2</vt:lpstr>
      <vt:lpstr>Office 主题</vt:lpstr>
      <vt:lpstr>Computer Applications to Behavioral Sciences</vt:lpstr>
      <vt:lpstr>Overview</vt:lpstr>
      <vt:lpstr>Google Application Engine (GAE) </vt:lpstr>
      <vt:lpstr>Why Not LAMP?</vt:lpstr>
      <vt:lpstr>Setup GAE environment</vt:lpstr>
      <vt:lpstr>Setup GAE environment</vt:lpstr>
      <vt:lpstr>Sign up GAE</vt:lpstr>
      <vt:lpstr>Create an application  in GAE</vt:lpstr>
      <vt:lpstr>Python SDK for GAE</vt:lpstr>
      <vt:lpstr>Sign up GAE</vt:lpstr>
      <vt:lpstr>Creating the  Configuration File</vt:lpstr>
      <vt:lpstr>UPLOAD! HOORAY!</vt:lpstr>
      <vt:lpstr>PowerPoint 演示文稿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杨 天歌</cp:lastModifiedBy>
  <cp:revision>89</cp:revision>
  <dcterms:created xsi:type="dcterms:W3CDTF">2013-09-13T05:32:00Z</dcterms:created>
  <dcterms:modified xsi:type="dcterms:W3CDTF">2018-07-08T07:11:20Z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