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26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94556"/>
  </p:normalViewPr>
  <p:slideViewPr>
    <p:cSldViewPr snapToGrid="0">
      <p:cViewPr varScale="1">
        <p:scale>
          <a:sx n="79" d="100"/>
          <a:sy n="79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usee.tech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2661523" y="4371609"/>
            <a:ext cx="5653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9. Tuple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FE93AE-9E5D-A14B-B7F8-FFC43F80D16A}"/>
              </a:ext>
            </a:extLst>
          </p:cNvPr>
          <p:cNvSpPr/>
          <p:nvPr/>
        </p:nvSpPr>
        <p:spPr>
          <a:xfrm>
            <a:off x="2269065" y="4970577"/>
            <a:ext cx="4572000" cy="13926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何吉波</a:t>
            </a:r>
            <a:r>
              <a:rPr lang="zh-CN" altLang="en-US" dirty="0"/>
              <a:t>，</a:t>
            </a:r>
            <a:r>
              <a:rPr lang="ja-JP" altLang="en-US"/>
              <a:t>博士</a:t>
            </a:r>
            <a:endParaRPr lang="en-US" altLang="ja-JP" dirty="0"/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清华大学用户体验学科负责人</a:t>
            </a:r>
            <a:endParaRPr lang="en-US" altLang="ja-JP" dirty="0"/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优视眼动科技公司创始人</a:t>
            </a:r>
            <a:endParaRPr lang="en-US" altLang="ja-JP" dirty="0"/>
          </a:p>
          <a:p>
            <a:pPr algn="ctr" defTabSz="1451418" fontAlgn="auto">
              <a:spcAft>
                <a:spcPts val="476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>
                <a:ea typeface="MS PGothic" panose="020B0600070205080204" pitchFamily="34" charset="-128"/>
                <a:hlinkClick r:id="rId4"/>
              </a:rPr>
              <a:t>http://www.usee.tech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Sorting Lists of  Tuples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019A59-E97E-4729-8D0B-307E28A0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1447"/>
            <a:ext cx="9144000" cy="42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Using sorted()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EEDDC0-788B-41BB-BBBC-D8FAEF53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766"/>
            <a:ext cx="9144000" cy="49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61033"/>
            <a:ext cx="7235004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Sort by values 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instead of key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6E8B6F-A0ED-481F-BACC-FC0A1956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62"/>
            <a:ext cx="9144000" cy="35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Even Shorter Version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7BBBF-7485-45AD-87E1-27C0CB0A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2028"/>
            <a:ext cx="9144000" cy="36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Summary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182B88-ED3E-4768-8179-01247E57B77A}"/>
              </a:ext>
            </a:extLst>
          </p:cNvPr>
          <p:cNvSpPr txBox="1">
            <a:spLocks noChangeArrowheads="1"/>
          </p:cNvSpPr>
          <p:nvPr/>
        </p:nvSpPr>
        <p:spPr>
          <a:xfrm>
            <a:off x="212001" y="1397113"/>
            <a:ext cx="9311503" cy="6034617"/>
          </a:xfrm>
          <a:prstGeom prst="rect">
            <a:avLst/>
          </a:prstGeom>
        </p:spPr>
        <p:txBody>
          <a:bodyPr numCol="2" rtlCol="0"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Tuple syntax</a:t>
            </a:r>
          </a:p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Mutability (not)</a:t>
            </a:r>
          </a:p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Comparability</a:t>
            </a:r>
          </a:p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Sortable</a:t>
            </a:r>
          </a:p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Tuples in assignment statements</a:t>
            </a:r>
          </a:p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sorted()</a:t>
            </a:r>
          </a:p>
          <a:p>
            <a:pPr marL="685799" indent="-554365" defTabSz="1451426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/>
              <a:buChar char="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dictionaries by either key or value</a:t>
            </a:r>
          </a:p>
        </p:txBody>
      </p:sp>
    </p:spTree>
    <p:extLst>
      <p:ext uri="{BB962C8B-B14F-4D97-AF65-F5344CB8AC3E}">
        <p14:creationId xmlns:p14="http://schemas.microsoft.com/office/powerpoint/2010/main" val="30465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650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Tuples are like lists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FC886EA-1E69-4FFE-858E-955455842E0C}"/>
              </a:ext>
            </a:extLst>
          </p:cNvPr>
          <p:cNvSpPr txBox="1">
            <a:spLocks noChangeArrowheads="1"/>
          </p:cNvSpPr>
          <p:nvPr/>
        </p:nvSpPr>
        <p:spPr>
          <a:xfrm>
            <a:off x="-486074" y="1792674"/>
            <a:ext cx="8728374" cy="19558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03313">
              <a:defRPr/>
            </a:pPr>
            <a:r>
              <a:rPr lang="en-US" altLang="en-US" dirty="0"/>
              <a:t>Tuples are another kind of sequence that function much like a list - they have elements which are indexed starting at 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384F21-2B33-4515-B535-A8D13772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2009"/>
            <a:ext cx="9144000" cy="26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64757" y="203961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..but.. Tuples are "immutable"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67C21E-C9F7-4491-8D32-AC70E1E1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4514"/>
            <a:ext cx="9144000" cy="36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Things not to do with tuples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E412D9-21E4-477B-B6A4-E231A207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969"/>
            <a:ext cx="9144000" cy="38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 Tale of  Two Sequences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E7854E-028D-4803-BEAD-DB47637B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4907"/>
            <a:ext cx="9144000" cy="31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Tuples are more efficient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267D3C-3955-424E-A66F-C0A36AFE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241"/>
            <a:ext cx="9144000" cy="38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Tuples and Assignment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0ABAEE-6A6E-4BA5-8506-66D21AED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324"/>
            <a:ext cx="9144000" cy="33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Tuples and Dictionaries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53A1ED-98D6-46BB-916D-C7CCEC20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488"/>
            <a:ext cx="9144000" cy="35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4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Tuples are Comparable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4F3BC6-2673-446E-A09C-47862A58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274"/>
            <a:ext cx="9144000" cy="45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4321</TotalTime>
  <Pages>0</Pages>
  <Words>143</Words>
  <Characters>0</Characters>
  <Application>Microsoft Macintosh PowerPoint</Application>
  <DocSecurity>0</DocSecurity>
  <PresentationFormat>On-screen Show (4:3)</PresentationFormat>
  <Lines>0</Lines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微软雅黑</vt:lpstr>
      <vt:lpstr>方正大标宋简体</vt:lpstr>
      <vt:lpstr>Arial</vt:lpstr>
      <vt:lpstr>Calibri</vt:lpstr>
      <vt:lpstr>Calibri Light</vt:lpstr>
      <vt:lpstr>Georgia</vt:lpstr>
      <vt:lpstr>Times New Roman</vt:lpstr>
      <vt:lpstr>Wingdings 2</vt:lpstr>
      <vt:lpstr>Office 主题</vt:lpstr>
      <vt:lpstr>Computer Applications to Behavioral Sciences</vt:lpstr>
      <vt:lpstr>Tuples are like lists</vt:lpstr>
      <vt:lpstr>..but.. Tuples are "immutable"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 Tuples</vt:lpstr>
      <vt:lpstr>Using sorted()</vt:lpstr>
      <vt:lpstr>Sort by values  instead of key</vt:lpstr>
      <vt:lpstr>Even Shorter Version</vt:lpstr>
      <vt:lpstr>Summary</vt:lpstr>
      <vt:lpstr>PowerPoint Presentation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Microsoft Office User</cp:lastModifiedBy>
  <cp:revision>70</cp:revision>
  <dcterms:created xsi:type="dcterms:W3CDTF">2013-09-13T05:32:00Z</dcterms:created>
  <dcterms:modified xsi:type="dcterms:W3CDTF">2019-06-22T06:19:39Z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