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4" r:id="rId4"/>
    <p:sldId id="279" r:id="rId5"/>
    <p:sldId id="277" r:id="rId6"/>
    <p:sldId id="278" r:id="rId7"/>
    <p:sldId id="280" r:id="rId8"/>
    <p:sldId id="281" r:id="rId9"/>
    <p:sldId id="276" r:id="rId10"/>
    <p:sldId id="273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3" r:id="rId21"/>
    <p:sldId id="282" r:id="rId22"/>
    <p:sldId id="28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HbA1c</c:v>
                </c:pt>
              </c:strCache>
            </c:strRef>
          </c:tx>
          <c:spPr>
            <a:ln w="19050">
              <a:noFill/>
            </a:ln>
          </c:spPr>
          <c:xVal>
            <c:numRef>
              <c:f>工作表1!$A$2:$A$1232</c:f>
              <c:numCache>
                <c:formatCode>General</c:formatCode>
                <c:ptCount val="1231"/>
                <c:pt idx="0">
                  <c:v>19</c:v>
                </c:pt>
                <c:pt idx="1">
                  <c:v>19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23</c:v>
                </c:pt>
                <c:pt idx="7">
                  <c:v>24</c:v>
                </c:pt>
                <c:pt idx="8">
                  <c:v>27</c:v>
                </c:pt>
                <c:pt idx="9">
                  <c:v>27</c:v>
                </c:pt>
                <c:pt idx="10">
                  <c:v>28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34</c:v>
                </c:pt>
                <c:pt idx="15">
                  <c:v>34</c:v>
                </c:pt>
                <c:pt idx="16">
                  <c:v>36</c:v>
                </c:pt>
                <c:pt idx="17">
                  <c:v>36</c:v>
                </c:pt>
                <c:pt idx="18">
                  <c:v>36</c:v>
                </c:pt>
                <c:pt idx="19">
                  <c:v>38</c:v>
                </c:pt>
                <c:pt idx="20">
                  <c:v>39</c:v>
                </c:pt>
                <c:pt idx="21">
                  <c:v>39</c:v>
                </c:pt>
                <c:pt idx="22">
                  <c:v>39</c:v>
                </c:pt>
                <c:pt idx="23">
                  <c:v>39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32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36</c:v>
                </c:pt>
                <c:pt idx="40">
                  <c:v>36</c:v>
                </c:pt>
                <c:pt idx="41">
                  <c:v>37</c:v>
                </c:pt>
                <c:pt idx="42">
                  <c:v>37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38</c:v>
                </c:pt>
                <c:pt idx="47">
                  <c:v>39</c:v>
                </c:pt>
                <c:pt idx="48">
                  <c:v>39</c:v>
                </c:pt>
                <c:pt idx="49">
                  <c:v>39</c:v>
                </c:pt>
                <c:pt idx="50">
                  <c:v>39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41</c:v>
                </c:pt>
                <c:pt idx="58">
                  <c:v>41</c:v>
                </c:pt>
                <c:pt idx="59">
                  <c:v>41</c:v>
                </c:pt>
                <c:pt idx="60">
                  <c:v>41</c:v>
                </c:pt>
                <c:pt idx="61">
                  <c:v>41</c:v>
                </c:pt>
                <c:pt idx="62">
                  <c:v>41</c:v>
                </c:pt>
                <c:pt idx="63">
                  <c:v>42</c:v>
                </c:pt>
                <c:pt idx="64">
                  <c:v>42</c:v>
                </c:pt>
                <c:pt idx="65">
                  <c:v>42</c:v>
                </c:pt>
                <c:pt idx="66">
                  <c:v>42</c:v>
                </c:pt>
                <c:pt idx="67">
                  <c:v>42</c:v>
                </c:pt>
                <c:pt idx="68">
                  <c:v>42</c:v>
                </c:pt>
                <c:pt idx="69">
                  <c:v>43</c:v>
                </c:pt>
                <c:pt idx="70">
                  <c:v>43</c:v>
                </c:pt>
                <c:pt idx="71">
                  <c:v>43</c:v>
                </c:pt>
                <c:pt idx="72">
                  <c:v>43</c:v>
                </c:pt>
                <c:pt idx="73">
                  <c:v>43</c:v>
                </c:pt>
                <c:pt idx="74">
                  <c:v>43</c:v>
                </c:pt>
                <c:pt idx="75">
                  <c:v>43</c:v>
                </c:pt>
                <c:pt idx="76">
                  <c:v>43</c:v>
                </c:pt>
                <c:pt idx="77">
                  <c:v>43</c:v>
                </c:pt>
                <c:pt idx="78">
                  <c:v>44</c:v>
                </c:pt>
                <c:pt idx="79">
                  <c:v>44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45</c:v>
                </c:pt>
                <c:pt idx="91">
                  <c:v>45</c:v>
                </c:pt>
                <c:pt idx="92">
                  <c:v>45</c:v>
                </c:pt>
                <c:pt idx="93">
                  <c:v>45</c:v>
                </c:pt>
                <c:pt idx="94">
                  <c:v>45</c:v>
                </c:pt>
                <c:pt idx="95">
                  <c:v>45</c:v>
                </c:pt>
                <c:pt idx="96">
                  <c:v>45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46</c:v>
                </c:pt>
                <c:pt idx="105">
                  <c:v>46</c:v>
                </c:pt>
                <c:pt idx="106">
                  <c:v>46</c:v>
                </c:pt>
                <c:pt idx="107">
                  <c:v>46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46</c:v>
                </c:pt>
                <c:pt idx="112">
                  <c:v>47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47</c:v>
                </c:pt>
                <c:pt idx="117">
                  <c:v>47</c:v>
                </c:pt>
                <c:pt idx="118">
                  <c:v>47</c:v>
                </c:pt>
                <c:pt idx="119">
                  <c:v>47</c:v>
                </c:pt>
                <c:pt idx="120">
                  <c:v>47</c:v>
                </c:pt>
                <c:pt idx="121">
                  <c:v>47</c:v>
                </c:pt>
                <c:pt idx="122">
                  <c:v>47</c:v>
                </c:pt>
                <c:pt idx="123">
                  <c:v>47</c:v>
                </c:pt>
                <c:pt idx="124">
                  <c:v>47</c:v>
                </c:pt>
                <c:pt idx="125">
                  <c:v>47</c:v>
                </c:pt>
                <c:pt idx="126">
                  <c:v>47</c:v>
                </c:pt>
                <c:pt idx="127">
                  <c:v>47</c:v>
                </c:pt>
                <c:pt idx="128">
                  <c:v>47</c:v>
                </c:pt>
                <c:pt idx="129">
                  <c:v>47</c:v>
                </c:pt>
                <c:pt idx="130">
                  <c:v>47</c:v>
                </c:pt>
                <c:pt idx="131">
                  <c:v>47</c:v>
                </c:pt>
                <c:pt idx="132">
                  <c:v>47</c:v>
                </c:pt>
                <c:pt idx="133">
                  <c:v>47</c:v>
                </c:pt>
                <c:pt idx="134">
                  <c:v>48</c:v>
                </c:pt>
                <c:pt idx="135">
                  <c:v>48</c:v>
                </c:pt>
                <c:pt idx="136">
                  <c:v>48</c:v>
                </c:pt>
                <c:pt idx="137">
                  <c:v>48</c:v>
                </c:pt>
                <c:pt idx="138">
                  <c:v>48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48</c:v>
                </c:pt>
                <c:pt idx="143">
                  <c:v>48</c:v>
                </c:pt>
                <c:pt idx="144">
                  <c:v>48</c:v>
                </c:pt>
                <c:pt idx="145">
                  <c:v>48</c:v>
                </c:pt>
                <c:pt idx="146">
                  <c:v>48</c:v>
                </c:pt>
                <c:pt idx="147">
                  <c:v>49</c:v>
                </c:pt>
                <c:pt idx="148">
                  <c:v>49</c:v>
                </c:pt>
                <c:pt idx="149">
                  <c:v>49</c:v>
                </c:pt>
                <c:pt idx="150">
                  <c:v>49</c:v>
                </c:pt>
                <c:pt idx="151">
                  <c:v>49</c:v>
                </c:pt>
                <c:pt idx="152">
                  <c:v>49</c:v>
                </c:pt>
                <c:pt idx="153">
                  <c:v>49</c:v>
                </c:pt>
                <c:pt idx="154">
                  <c:v>49</c:v>
                </c:pt>
                <c:pt idx="155">
                  <c:v>49</c:v>
                </c:pt>
                <c:pt idx="156">
                  <c:v>49</c:v>
                </c:pt>
                <c:pt idx="157">
                  <c:v>49</c:v>
                </c:pt>
                <c:pt idx="158">
                  <c:v>49</c:v>
                </c:pt>
                <c:pt idx="159">
                  <c:v>49</c:v>
                </c:pt>
                <c:pt idx="160">
                  <c:v>49</c:v>
                </c:pt>
                <c:pt idx="161">
                  <c:v>49</c:v>
                </c:pt>
                <c:pt idx="162">
                  <c:v>49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51</c:v>
                </c:pt>
                <c:pt idx="182">
                  <c:v>51</c:v>
                </c:pt>
                <c:pt idx="183">
                  <c:v>51</c:v>
                </c:pt>
                <c:pt idx="184">
                  <c:v>51</c:v>
                </c:pt>
                <c:pt idx="185">
                  <c:v>51</c:v>
                </c:pt>
                <c:pt idx="186">
                  <c:v>51</c:v>
                </c:pt>
                <c:pt idx="187">
                  <c:v>51</c:v>
                </c:pt>
                <c:pt idx="188">
                  <c:v>51</c:v>
                </c:pt>
                <c:pt idx="189">
                  <c:v>51</c:v>
                </c:pt>
                <c:pt idx="190">
                  <c:v>51</c:v>
                </c:pt>
                <c:pt idx="191">
                  <c:v>51</c:v>
                </c:pt>
                <c:pt idx="192">
                  <c:v>51</c:v>
                </c:pt>
                <c:pt idx="193">
                  <c:v>51</c:v>
                </c:pt>
                <c:pt idx="194">
                  <c:v>51</c:v>
                </c:pt>
                <c:pt idx="195">
                  <c:v>51</c:v>
                </c:pt>
                <c:pt idx="196">
                  <c:v>51</c:v>
                </c:pt>
                <c:pt idx="197">
                  <c:v>51</c:v>
                </c:pt>
                <c:pt idx="198">
                  <c:v>51</c:v>
                </c:pt>
                <c:pt idx="199">
                  <c:v>51</c:v>
                </c:pt>
                <c:pt idx="200">
                  <c:v>51</c:v>
                </c:pt>
                <c:pt idx="201">
                  <c:v>52</c:v>
                </c:pt>
                <c:pt idx="202">
                  <c:v>52</c:v>
                </c:pt>
                <c:pt idx="203">
                  <c:v>52</c:v>
                </c:pt>
                <c:pt idx="204">
                  <c:v>52</c:v>
                </c:pt>
                <c:pt idx="205">
                  <c:v>52</c:v>
                </c:pt>
                <c:pt idx="206">
                  <c:v>52</c:v>
                </c:pt>
                <c:pt idx="207">
                  <c:v>52</c:v>
                </c:pt>
                <c:pt idx="208">
                  <c:v>52</c:v>
                </c:pt>
                <c:pt idx="209">
                  <c:v>52</c:v>
                </c:pt>
                <c:pt idx="210">
                  <c:v>52</c:v>
                </c:pt>
                <c:pt idx="211">
                  <c:v>52</c:v>
                </c:pt>
                <c:pt idx="212">
                  <c:v>52</c:v>
                </c:pt>
                <c:pt idx="213">
                  <c:v>52</c:v>
                </c:pt>
                <c:pt idx="214">
                  <c:v>52</c:v>
                </c:pt>
                <c:pt idx="215">
                  <c:v>52</c:v>
                </c:pt>
                <c:pt idx="216">
                  <c:v>52</c:v>
                </c:pt>
                <c:pt idx="217">
                  <c:v>52</c:v>
                </c:pt>
                <c:pt idx="218">
                  <c:v>52</c:v>
                </c:pt>
                <c:pt idx="219">
                  <c:v>52</c:v>
                </c:pt>
                <c:pt idx="220">
                  <c:v>52</c:v>
                </c:pt>
                <c:pt idx="221">
                  <c:v>52</c:v>
                </c:pt>
                <c:pt idx="222">
                  <c:v>52</c:v>
                </c:pt>
                <c:pt idx="223">
                  <c:v>52</c:v>
                </c:pt>
                <c:pt idx="224">
                  <c:v>52</c:v>
                </c:pt>
                <c:pt idx="225">
                  <c:v>53</c:v>
                </c:pt>
                <c:pt idx="226">
                  <c:v>53</c:v>
                </c:pt>
                <c:pt idx="227">
                  <c:v>53</c:v>
                </c:pt>
                <c:pt idx="228">
                  <c:v>53</c:v>
                </c:pt>
                <c:pt idx="229">
                  <c:v>53</c:v>
                </c:pt>
                <c:pt idx="230">
                  <c:v>53</c:v>
                </c:pt>
                <c:pt idx="231">
                  <c:v>53</c:v>
                </c:pt>
                <c:pt idx="232">
                  <c:v>53</c:v>
                </c:pt>
                <c:pt idx="233">
                  <c:v>53</c:v>
                </c:pt>
                <c:pt idx="234">
                  <c:v>53</c:v>
                </c:pt>
                <c:pt idx="235">
                  <c:v>53</c:v>
                </c:pt>
                <c:pt idx="236">
                  <c:v>53</c:v>
                </c:pt>
                <c:pt idx="237">
                  <c:v>53</c:v>
                </c:pt>
                <c:pt idx="238">
                  <c:v>53</c:v>
                </c:pt>
                <c:pt idx="239">
                  <c:v>53</c:v>
                </c:pt>
                <c:pt idx="240">
                  <c:v>53</c:v>
                </c:pt>
                <c:pt idx="241">
                  <c:v>53</c:v>
                </c:pt>
                <c:pt idx="242">
                  <c:v>53</c:v>
                </c:pt>
                <c:pt idx="243">
                  <c:v>53</c:v>
                </c:pt>
                <c:pt idx="244">
                  <c:v>53</c:v>
                </c:pt>
                <c:pt idx="245">
                  <c:v>53</c:v>
                </c:pt>
                <c:pt idx="246">
                  <c:v>53</c:v>
                </c:pt>
                <c:pt idx="247">
                  <c:v>53</c:v>
                </c:pt>
                <c:pt idx="248">
                  <c:v>53</c:v>
                </c:pt>
                <c:pt idx="249">
                  <c:v>53</c:v>
                </c:pt>
                <c:pt idx="250">
                  <c:v>53</c:v>
                </c:pt>
                <c:pt idx="251">
                  <c:v>53</c:v>
                </c:pt>
                <c:pt idx="252">
                  <c:v>53</c:v>
                </c:pt>
                <c:pt idx="253">
                  <c:v>53</c:v>
                </c:pt>
                <c:pt idx="254">
                  <c:v>53</c:v>
                </c:pt>
                <c:pt idx="255">
                  <c:v>53</c:v>
                </c:pt>
                <c:pt idx="256">
                  <c:v>54</c:v>
                </c:pt>
                <c:pt idx="257">
                  <c:v>54</c:v>
                </c:pt>
                <c:pt idx="258">
                  <c:v>54</c:v>
                </c:pt>
                <c:pt idx="259">
                  <c:v>54</c:v>
                </c:pt>
                <c:pt idx="260">
                  <c:v>54</c:v>
                </c:pt>
                <c:pt idx="261">
                  <c:v>54</c:v>
                </c:pt>
                <c:pt idx="262">
                  <c:v>54</c:v>
                </c:pt>
                <c:pt idx="263">
                  <c:v>54</c:v>
                </c:pt>
                <c:pt idx="264">
                  <c:v>54</c:v>
                </c:pt>
                <c:pt idx="265">
                  <c:v>54</c:v>
                </c:pt>
                <c:pt idx="266">
                  <c:v>54</c:v>
                </c:pt>
                <c:pt idx="267">
                  <c:v>54</c:v>
                </c:pt>
                <c:pt idx="268">
                  <c:v>54</c:v>
                </c:pt>
                <c:pt idx="269">
                  <c:v>54</c:v>
                </c:pt>
                <c:pt idx="270">
                  <c:v>54</c:v>
                </c:pt>
                <c:pt idx="271">
                  <c:v>54</c:v>
                </c:pt>
                <c:pt idx="272">
                  <c:v>54</c:v>
                </c:pt>
                <c:pt idx="273">
                  <c:v>54</c:v>
                </c:pt>
                <c:pt idx="274">
                  <c:v>54</c:v>
                </c:pt>
                <c:pt idx="275">
                  <c:v>54</c:v>
                </c:pt>
                <c:pt idx="276">
                  <c:v>54</c:v>
                </c:pt>
                <c:pt idx="277">
                  <c:v>54</c:v>
                </c:pt>
                <c:pt idx="278">
                  <c:v>54</c:v>
                </c:pt>
                <c:pt idx="279">
                  <c:v>54</c:v>
                </c:pt>
                <c:pt idx="280">
                  <c:v>54</c:v>
                </c:pt>
                <c:pt idx="281">
                  <c:v>54</c:v>
                </c:pt>
                <c:pt idx="282">
                  <c:v>54</c:v>
                </c:pt>
                <c:pt idx="283">
                  <c:v>54</c:v>
                </c:pt>
                <c:pt idx="284">
                  <c:v>55</c:v>
                </c:pt>
                <c:pt idx="285">
                  <c:v>55</c:v>
                </c:pt>
                <c:pt idx="286">
                  <c:v>55</c:v>
                </c:pt>
                <c:pt idx="287">
                  <c:v>55</c:v>
                </c:pt>
                <c:pt idx="288">
                  <c:v>55</c:v>
                </c:pt>
                <c:pt idx="289">
                  <c:v>55</c:v>
                </c:pt>
                <c:pt idx="290">
                  <c:v>55</c:v>
                </c:pt>
                <c:pt idx="291">
                  <c:v>55</c:v>
                </c:pt>
                <c:pt idx="292">
                  <c:v>55</c:v>
                </c:pt>
                <c:pt idx="293">
                  <c:v>55</c:v>
                </c:pt>
                <c:pt idx="294">
                  <c:v>55</c:v>
                </c:pt>
                <c:pt idx="295">
                  <c:v>55</c:v>
                </c:pt>
                <c:pt idx="296">
                  <c:v>55</c:v>
                </c:pt>
                <c:pt idx="297">
                  <c:v>55</c:v>
                </c:pt>
                <c:pt idx="298">
                  <c:v>55</c:v>
                </c:pt>
                <c:pt idx="299">
                  <c:v>55</c:v>
                </c:pt>
                <c:pt idx="300">
                  <c:v>55</c:v>
                </c:pt>
                <c:pt idx="301">
                  <c:v>55</c:v>
                </c:pt>
                <c:pt idx="302">
                  <c:v>55</c:v>
                </c:pt>
                <c:pt idx="303">
                  <c:v>55</c:v>
                </c:pt>
                <c:pt idx="304">
                  <c:v>55</c:v>
                </c:pt>
                <c:pt idx="305">
                  <c:v>55</c:v>
                </c:pt>
                <c:pt idx="306">
                  <c:v>55</c:v>
                </c:pt>
                <c:pt idx="307">
                  <c:v>55</c:v>
                </c:pt>
                <c:pt idx="308">
                  <c:v>55</c:v>
                </c:pt>
                <c:pt idx="309">
                  <c:v>55</c:v>
                </c:pt>
                <c:pt idx="310">
                  <c:v>55</c:v>
                </c:pt>
                <c:pt idx="311">
                  <c:v>55</c:v>
                </c:pt>
                <c:pt idx="312">
                  <c:v>55</c:v>
                </c:pt>
                <c:pt idx="313">
                  <c:v>55</c:v>
                </c:pt>
                <c:pt idx="314">
                  <c:v>55</c:v>
                </c:pt>
                <c:pt idx="315">
                  <c:v>55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56</c:v>
                </c:pt>
                <c:pt idx="324">
                  <c:v>56</c:v>
                </c:pt>
                <c:pt idx="325">
                  <c:v>56</c:v>
                </c:pt>
                <c:pt idx="326">
                  <c:v>56</c:v>
                </c:pt>
                <c:pt idx="327">
                  <c:v>56</c:v>
                </c:pt>
                <c:pt idx="328">
                  <c:v>56</c:v>
                </c:pt>
                <c:pt idx="329">
                  <c:v>56</c:v>
                </c:pt>
                <c:pt idx="330">
                  <c:v>56</c:v>
                </c:pt>
                <c:pt idx="331">
                  <c:v>56</c:v>
                </c:pt>
                <c:pt idx="332">
                  <c:v>56</c:v>
                </c:pt>
                <c:pt idx="333">
                  <c:v>56</c:v>
                </c:pt>
                <c:pt idx="334">
                  <c:v>56</c:v>
                </c:pt>
                <c:pt idx="335">
                  <c:v>56</c:v>
                </c:pt>
                <c:pt idx="336">
                  <c:v>56</c:v>
                </c:pt>
                <c:pt idx="337">
                  <c:v>56</c:v>
                </c:pt>
                <c:pt idx="338">
                  <c:v>56</c:v>
                </c:pt>
                <c:pt idx="339">
                  <c:v>56</c:v>
                </c:pt>
                <c:pt idx="340">
                  <c:v>56</c:v>
                </c:pt>
                <c:pt idx="341">
                  <c:v>56</c:v>
                </c:pt>
                <c:pt idx="342">
                  <c:v>56</c:v>
                </c:pt>
                <c:pt idx="343">
                  <c:v>56</c:v>
                </c:pt>
                <c:pt idx="344">
                  <c:v>56</c:v>
                </c:pt>
                <c:pt idx="345">
                  <c:v>57</c:v>
                </c:pt>
                <c:pt idx="346">
                  <c:v>57</c:v>
                </c:pt>
                <c:pt idx="347">
                  <c:v>57</c:v>
                </c:pt>
                <c:pt idx="348">
                  <c:v>57</c:v>
                </c:pt>
                <c:pt idx="349">
                  <c:v>57</c:v>
                </c:pt>
                <c:pt idx="350">
                  <c:v>57</c:v>
                </c:pt>
                <c:pt idx="351">
                  <c:v>57</c:v>
                </c:pt>
                <c:pt idx="352">
                  <c:v>57</c:v>
                </c:pt>
                <c:pt idx="353">
                  <c:v>57</c:v>
                </c:pt>
                <c:pt idx="354">
                  <c:v>57</c:v>
                </c:pt>
                <c:pt idx="355">
                  <c:v>57</c:v>
                </c:pt>
                <c:pt idx="356">
                  <c:v>57</c:v>
                </c:pt>
                <c:pt idx="357">
                  <c:v>57</c:v>
                </c:pt>
                <c:pt idx="358">
                  <c:v>57</c:v>
                </c:pt>
                <c:pt idx="359">
                  <c:v>57</c:v>
                </c:pt>
                <c:pt idx="360">
                  <c:v>57</c:v>
                </c:pt>
                <c:pt idx="361">
                  <c:v>57</c:v>
                </c:pt>
                <c:pt idx="362">
                  <c:v>57</c:v>
                </c:pt>
                <c:pt idx="363">
                  <c:v>57</c:v>
                </c:pt>
                <c:pt idx="364">
                  <c:v>57</c:v>
                </c:pt>
                <c:pt idx="365">
                  <c:v>57</c:v>
                </c:pt>
                <c:pt idx="366">
                  <c:v>57</c:v>
                </c:pt>
                <c:pt idx="367">
                  <c:v>57</c:v>
                </c:pt>
                <c:pt idx="368">
                  <c:v>57</c:v>
                </c:pt>
                <c:pt idx="369">
                  <c:v>57</c:v>
                </c:pt>
                <c:pt idx="370">
                  <c:v>57</c:v>
                </c:pt>
                <c:pt idx="371">
                  <c:v>57</c:v>
                </c:pt>
                <c:pt idx="372">
                  <c:v>57</c:v>
                </c:pt>
                <c:pt idx="373">
                  <c:v>57</c:v>
                </c:pt>
                <c:pt idx="374">
                  <c:v>57</c:v>
                </c:pt>
                <c:pt idx="375">
                  <c:v>57</c:v>
                </c:pt>
                <c:pt idx="376">
                  <c:v>57</c:v>
                </c:pt>
                <c:pt idx="377">
                  <c:v>57</c:v>
                </c:pt>
                <c:pt idx="378">
                  <c:v>57</c:v>
                </c:pt>
                <c:pt idx="379">
                  <c:v>58</c:v>
                </c:pt>
                <c:pt idx="380">
                  <c:v>58</c:v>
                </c:pt>
                <c:pt idx="381">
                  <c:v>58</c:v>
                </c:pt>
                <c:pt idx="382">
                  <c:v>58</c:v>
                </c:pt>
                <c:pt idx="383">
                  <c:v>58</c:v>
                </c:pt>
                <c:pt idx="384">
                  <c:v>58</c:v>
                </c:pt>
                <c:pt idx="385">
                  <c:v>58</c:v>
                </c:pt>
                <c:pt idx="386">
                  <c:v>58</c:v>
                </c:pt>
                <c:pt idx="387">
                  <c:v>58</c:v>
                </c:pt>
                <c:pt idx="388">
                  <c:v>58</c:v>
                </c:pt>
                <c:pt idx="389">
                  <c:v>58</c:v>
                </c:pt>
                <c:pt idx="390">
                  <c:v>58</c:v>
                </c:pt>
                <c:pt idx="391">
                  <c:v>58</c:v>
                </c:pt>
                <c:pt idx="392">
                  <c:v>58</c:v>
                </c:pt>
                <c:pt idx="393">
                  <c:v>58</c:v>
                </c:pt>
                <c:pt idx="394">
                  <c:v>58</c:v>
                </c:pt>
                <c:pt idx="395">
                  <c:v>58</c:v>
                </c:pt>
                <c:pt idx="396">
                  <c:v>58</c:v>
                </c:pt>
                <c:pt idx="397">
                  <c:v>58</c:v>
                </c:pt>
                <c:pt idx="398">
                  <c:v>58</c:v>
                </c:pt>
                <c:pt idx="399">
                  <c:v>58</c:v>
                </c:pt>
                <c:pt idx="400">
                  <c:v>58</c:v>
                </c:pt>
                <c:pt idx="401">
                  <c:v>58</c:v>
                </c:pt>
                <c:pt idx="402">
                  <c:v>58</c:v>
                </c:pt>
                <c:pt idx="403">
                  <c:v>58</c:v>
                </c:pt>
                <c:pt idx="404">
                  <c:v>58</c:v>
                </c:pt>
                <c:pt idx="405">
                  <c:v>58</c:v>
                </c:pt>
                <c:pt idx="406">
                  <c:v>58</c:v>
                </c:pt>
                <c:pt idx="407">
                  <c:v>58</c:v>
                </c:pt>
                <c:pt idx="408">
                  <c:v>58</c:v>
                </c:pt>
                <c:pt idx="409">
                  <c:v>59</c:v>
                </c:pt>
                <c:pt idx="410">
                  <c:v>59</c:v>
                </c:pt>
                <c:pt idx="411">
                  <c:v>59</c:v>
                </c:pt>
                <c:pt idx="412">
                  <c:v>59</c:v>
                </c:pt>
                <c:pt idx="413">
                  <c:v>59</c:v>
                </c:pt>
                <c:pt idx="414">
                  <c:v>59</c:v>
                </c:pt>
                <c:pt idx="415">
                  <c:v>59</c:v>
                </c:pt>
                <c:pt idx="416">
                  <c:v>59</c:v>
                </c:pt>
                <c:pt idx="417">
                  <c:v>59</c:v>
                </c:pt>
                <c:pt idx="418">
                  <c:v>59</c:v>
                </c:pt>
                <c:pt idx="419">
                  <c:v>59</c:v>
                </c:pt>
                <c:pt idx="420">
                  <c:v>59</c:v>
                </c:pt>
                <c:pt idx="421">
                  <c:v>59</c:v>
                </c:pt>
                <c:pt idx="422">
                  <c:v>59</c:v>
                </c:pt>
                <c:pt idx="423">
                  <c:v>59</c:v>
                </c:pt>
                <c:pt idx="424">
                  <c:v>59</c:v>
                </c:pt>
                <c:pt idx="425">
                  <c:v>59</c:v>
                </c:pt>
                <c:pt idx="426">
                  <c:v>59</c:v>
                </c:pt>
                <c:pt idx="427">
                  <c:v>59</c:v>
                </c:pt>
                <c:pt idx="428">
                  <c:v>59</c:v>
                </c:pt>
                <c:pt idx="429">
                  <c:v>59</c:v>
                </c:pt>
                <c:pt idx="430">
                  <c:v>59</c:v>
                </c:pt>
                <c:pt idx="431">
                  <c:v>59</c:v>
                </c:pt>
                <c:pt idx="432">
                  <c:v>59</c:v>
                </c:pt>
                <c:pt idx="433">
                  <c:v>59</c:v>
                </c:pt>
                <c:pt idx="434">
                  <c:v>59</c:v>
                </c:pt>
                <c:pt idx="435">
                  <c:v>59</c:v>
                </c:pt>
                <c:pt idx="436">
                  <c:v>59</c:v>
                </c:pt>
                <c:pt idx="437">
                  <c:v>59</c:v>
                </c:pt>
                <c:pt idx="438">
                  <c:v>59</c:v>
                </c:pt>
                <c:pt idx="439">
                  <c:v>59</c:v>
                </c:pt>
                <c:pt idx="440">
                  <c:v>59</c:v>
                </c:pt>
                <c:pt idx="441">
                  <c:v>59</c:v>
                </c:pt>
                <c:pt idx="442">
                  <c:v>59</c:v>
                </c:pt>
                <c:pt idx="443">
                  <c:v>59</c:v>
                </c:pt>
                <c:pt idx="444">
                  <c:v>59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60</c:v>
                </c:pt>
                <c:pt idx="449">
                  <c:v>60</c:v>
                </c:pt>
                <c:pt idx="450">
                  <c:v>60</c:v>
                </c:pt>
                <c:pt idx="451">
                  <c:v>60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60</c:v>
                </c:pt>
                <c:pt idx="456">
                  <c:v>60</c:v>
                </c:pt>
                <c:pt idx="457">
                  <c:v>60</c:v>
                </c:pt>
                <c:pt idx="458">
                  <c:v>60</c:v>
                </c:pt>
                <c:pt idx="459">
                  <c:v>60</c:v>
                </c:pt>
                <c:pt idx="460">
                  <c:v>60</c:v>
                </c:pt>
                <c:pt idx="461">
                  <c:v>60</c:v>
                </c:pt>
                <c:pt idx="462">
                  <c:v>60</c:v>
                </c:pt>
                <c:pt idx="463">
                  <c:v>60</c:v>
                </c:pt>
                <c:pt idx="464">
                  <c:v>60</c:v>
                </c:pt>
                <c:pt idx="465">
                  <c:v>60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60</c:v>
                </c:pt>
                <c:pt idx="473">
                  <c:v>60</c:v>
                </c:pt>
                <c:pt idx="474">
                  <c:v>60</c:v>
                </c:pt>
                <c:pt idx="475">
                  <c:v>60</c:v>
                </c:pt>
                <c:pt idx="476">
                  <c:v>60</c:v>
                </c:pt>
                <c:pt idx="477">
                  <c:v>60</c:v>
                </c:pt>
                <c:pt idx="478">
                  <c:v>60</c:v>
                </c:pt>
                <c:pt idx="479">
                  <c:v>60</c:v>
                </c:pt>
                <c:pt idx="480">
                  <c:v>60</c:v>
                </c:pt>
                <c:pt idx="481">
                  <c:v>60</c:v>
                </c:pt>
                <c:pt idx="482">
                  <c:v>60</c:v>
                </c:pt>
                <c:pt idx="483">
                  <c:v>60</c:v>
                </c:pt>
                <c:pt idx="484">
                  <c:v>60</c:v>
                </c:pt>
                <c:pt idx="485">
                  <c:v>60</c:v>
                </c:pt>
                <c:pt idx="486">
                  <c:v>60</c:v>
                </c:pt>
                <c:pt idx="487">
                  <c:v>60</c:v>
                </c:pt>
                <c:pt idx="488">
                  <c:v>60</c:v>
                </c:pt>
                <c:pt idx="489">
                  <c:v>60</c:v>
                </c:pt>
                <c:pt idx="490">
                  <c:v>60</c:v>
                </c:pt>
                <c:pt idx="491">
                  <c:v>60</c:v>
                </c:pt>
                <c:pt idx="492">
                  <c:v>60</c:v>
                </c:pt>
                <c:pt idx="493">
                  <c:v>60</c:v>
                </c:pt>
                <c:pt idx="494">
                  <c:v>60</c:v>
                </c:pt>
                <c:pt idx="495">
                  <c:v>60</c:v>
                </c:pt>
                <c:pt idx="496">
                  <c:v>61</c:v>
                </c:pt>
                <c:pt idx="497">
                  <c:v>61</c:v>
                </c:pt>
                <c:pt idx="498">
                  <c:v>61</c:v>
                </c:pt>
                <c:pt idx="499">
                  <c:v>61</c:v>
                </c:pt>
                <c:pt idx="500">
                  <c:v>61</c:v>
                </c:pt>
                <c:pt idx="501">
                  <c:v>61</c:v>
                </c:pt>
                <c:pt idx="502">
                  <c:v>61</c:v>
                </c:pt>
                <c:pt idx="503">
                  <c:v>61</c:v>
                </c:pt>
                <c:pt idx="504">
                  <c:v>61</c:v>
                </c:pt>
                <c:pt idx="505">
                  <c:v>61</c:v>
                </c:pt>
                <c:pt idx="506">
                  <c:v>61</c:v>
                </c:pt>
                <c:pt idx="507">
                  <c:v>61</c:v>
                </c:pt>
                <c:pt idx="508">
                  <c:v>61</c:v>
                </c:pt>
                <c:pt idx="509">
                  <c:v>61</c:v>
                </c:pt>
                <c:pt idx="510">
                  <c:v>61</c:v>
                </c:pt>
                <c:pt idx="511">
                  <c:v>61</c:v>
                </c:pt>
                <c:pt idx="512">
                  <c:v>61</c:v>
                </c:pt>
                <c:pt idx="513">
                  <c:v>61</c:v>
                </c:pt>
                <c:pt idx="514">
                  <c:v>61</c:v>
                </c:pt>
                <c:pt idx="515">
                  <c:v>61</c:v>
                </c:pt>
                <c:pt idx="516">
                  <c:v>61</c:v>
                </c:pt>
                <c:pt idx="517">
                  <c:v>61</c:v>
                </c:pt>
                <c:pt idx="518">
                  <c:v>61</c:v>
                </c:pt>
                <c:pt idx="519">
                  <c:v>61</c:v>
                </c:pt>
                <c:pt idx="520">
                  <c:v>61</c:v>
                </c:pt>
                <c:pt idx="521">
                  <c:v>61</c:v>
                </c:pt>
                <c:pt idx="522">
                  <c:v>61</c:v>
                </c:pt>
                <c:pt idx="523">
                  <c:v>61</c:v>
                </c:pt>
                <c:pt idx="524">
                  <c:v>61</c:v>
                </c:pt>
                <c:pt idx="525">
                  <c:v>61</c:v>
                </c:pt>
                <c:pt idx="526">
                  <c:v>61</c:v>
                </c:pt>
                <c:pt idx="527">
                  <c:v>61</c:v>
                </c:pt>
                <c:pt idx="528">
                  <c:v>61</c:v>
                </c:pt>
                <c:pt idx="529">
                  <c:v>61</c:v>
                </c:pt>
                <c:pt idx="530">
                  <c:v>61</c:v>
                </c:pt>
                <c:pt idx="531">
                  <c:v>61</c:v>
                </c:pt>
                <c:pt idx="532">
                  <c:v>61</c:v>
                </c:pt>
                <c:pt idx="533">
                  <c:v>61</c:v>
                </c:pt>
                <c:pt idx="534">
                  <c:v>61</c:v>
                </c:pt>
                <c:pt idx="535">
                  <c:v>61</c:v>
                </c:pt>
                <c:pt idx="536">
                  <c:v>61</c:v>
                </c:pt>
                <c:pt idx="537">
                  <c:v>61</c:v>
                </c:pt>
                <c:pt idx="538">
                  <c:v>61</c:v>
                </c:pt>
                <c:pt idx="539">
                  <c:v>61</c:v>
                </c:pt>
                <c:pt idx="540">
                  <c:v>61</c:v>
                </c:pt>
                <c:pt idx="541">
                  <c:v>61</c:v>
                </c:pt>
                <c:pt idx="542">
                  <c:v>61</c:v>
                </c:pt>
                <c:pt idx="543">
                  <c:v>61</c:v>
                </c:pt>
                <c:pt idx="544">
                  <c:v>61</c:v>
                </c:pt>
                <c:pt idx="545">
                  <c:v>62</c:v>
                </c:pt>
                <c:pt idx="546">
                  <c:v>62</c:v>
                </c:pt>
                <c:pt idx="547">
                  <c:v>62</c:v>
                </c:pt>
                <c:pt idx="548">
                  <c:v>62</c:v>
                </c:pt>
                <c:pt idx="549">
                  <c:v>62</c:v>
                </c:pt>
                <c:pt idx="550">
                  <c:v>62</c:v>
                </c:pt>
                <c:pt idx="551">
                  <c:v>62</c:v>
                </c:pt>
                <c:pt idx="552">
                  <c:v>62</c:v>
                </c:pt>
                <c:pt idx="553">
                  <c:v>62</c:v>
                </c:pt>
                <c:pt idx="554">
                  <c:v>62</c:v>
                </c:pt>
                <c:pt idx="555">
                  <c:v>62</c:v>
                </c:pt>
                <c:pt idx="556">
                  <c:v>62</c:v>
                </c:pt>
                <c:pt idx="557">
                  <c:v>62</c:v>
                </c:pt>
                <c:pt idx="558">
                  <c:v>62</c:v>
                </c:pt>
                <c:pt idx="559">
                  <c:v>62</c:v>
                </c:pt>
                <c:pt idx="560">
                  <c:v>62</c:v>
                </c:pt>
                <c:pt idx="561">
                  <c:v>62</c:v>
                </c:pt>
                <c:pt idx="562">
                  <c:v>62</c:v>
                </c:pt>
                <c:pt idx="563">
                  <c:v>62</c:v>
                </c:pt>
                <c:pt idx="564">
                  <c:v>62</c:v>
                </c:pt>
                <c:pt idx="565">
                  <c:v>62</c:v>
                </c:pt>
                <c:pt idx="566">
                  <c:v>62</c:v>
                </c:pt>
                <c:pt idx="567">
                  <c:v>62</c:v>
                </c:pt>
                <c:pt idx="568">
                  <c:v>62</c:v>
                </c:pt>
                <c:pt idx="569">
                  <c:v>62</c:v>
                </c:pt>
                <c:pt idx="570">
                  <c:v>62</c:v>
                </c:pt>
                <c:pt idx="571">
                  <c:v>62</c:v>
                </c:pt>
                <c:pt idx="572">
                  <c:v>62</c:v>
                </c:pt>
                <c:pt idx="573">
                  <c:v>62</c:v>
                </c:pt>
                <c:pt idx="574">
                  <c:v>62</c:v>
                </c:pt>
                <c:pt idx="575">
                  <c:v>62</c:v>
                </c:pt>
                <c:pt idx="576">
                  <c:v>62</c:v>
                </c:pt>
                <c:pt idx="577">
                  <c:v>62</c:v>
                </c:pt>
                <c:pt idx="578">
                  <c:v>62</c:v>
                </c:pt>
                <c:pt idx="579">
                  <c:v>62</c:v>
                </c:pt>
                <c:pt idx="580">
                  <c:v>62</c:v>
                </c:pt>
                <c:pt idx="581">
                  <c:v>62</c:v>
                </c:pt>
                <c:pt idx="582">
                  <c:v>62</c:v>
                </c:pt>
                <c:pt idx="583">
                  <c:v>62</c:v>
                </c:pt>
                <c:pt idx="584">
                  <c:v>62</c:v>
                </c:pt>
                <c:pt idx="585">
                  <c:v>62</c:v>
                </c:pt>
                <c:pt idx="586">
                  <c:v>62</c:v>
                </c:pt>
                <c:pt idx="587">
                  <c:v>62</c:v>
                </c:pt>
                <c:pt idx="588">
                  <c:v>62</c:v>
                </c:pt>
                <c:pt idx="589">
                  <c:v>63</c:v>
                </c:pt>
                <c:pt idx="590">
                  <c:v>63</c:v>
                </c:pt>
                <c:pt idx="591">
                  <c:v>63</c:v>
                </c:pt>
                <c:pt idx="592">
                  <c:v>63</c:v>
                </c:pt>
                <c:pt idx="593">
                  <c:v>63</c:v>
                </c:pt>
                <c:pt idx="594">
                  <c:v>63</c:v>
                </c:pt>
                <c:pt idx="595">
                  <c:v>63</c:v>
                </c:pt>
                <c:pt idx="596">
                  <c:v>63</c:v>
                </c:pt>
                <c:pt idx="597">
                  <c:v>63</c:v>
                </c:pt>
                <c:pt idx="598">
                  <c:v>63</c:v>
                </c:pt>
                <c:pt idx="599">
                  <c:v>63</c:v>
                </c:pt>
                <c:pt idx="600">
                  <c:v>63</c:v>
                </c:pt>
                <c:pt idx="601">
                  <c:v>63</c:v>
                </c:pt>
                <c:pt idx="602">
                  <c:v>63</c:v>
                </c:pt>
                <c:pt idx="603">
                  <c:v>63</c:v>
                </c:pt>
                <c:pt idx="604">
                  <c:v>63</c:v>
                </c:pt>
                <c:pt idx="605">
                  <c:v>63</c:v>
                </c:pt>
                <c:pt idx="606">
                  <c:v>63</c:v>
                </c:pt>
                <c:pt idx="607">
                  <c:v>63</c:v>
                </c:pt>
                <c:pt idx="608">
                  <c:v>63</c:v>
                </c:pt>
                <c:pt idx="609">
                  <c:v>63</c:v>
                </c:pt>
                <c:pt idx="610">
                  <c:v>63</c:v>
                </c:pt>
                <c:pt idx="611">
                  <c:v>63</c:v>
                </c:pt>
                <c:pt idx="612">
                  <c:v>63</c:v>
                </c:pt>
                <c:pt idx="613">
                  <c:v>63</c:v>
                </c:pt>
                <c:pt idx="614">
                  <c:v>63</c:v>
                </c:pt>
                <c:pt idx="615">
                  <c:v>63</c:v>
                </c:pt>
                <c:pt idx="616">
                  <c:v>63</c:v>
                </c:pt>
                <c:pt idx="617">
                  <c:v>63</c:v>
                </c:pt>
                <c:pt idx="618">
                  <c:v>63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63</c:v>
                </c:pt>
                <c:pt idx="624">
                  <c:v>63</c:v>
                </c:pt>
                <c:pt idx="625">
                  <c:v>63</c:v>
                </c:pt>
                <c:pt idx="626">
                  <c:v>63</c:v>
                </c:pt>
                <c:pt idx="627">
                  <c:v>63</c:v>
                </c:pt>
                <c:pt idx="628">
                  <c:v>63</c:v>
                </c:pt>
                <c:pt idx="629">
                  <c:v>63</c:v>
                </c:pt>
                <c:pt idx="630">
                  <c:v>63</c:v>
                </c:pt>
                <c:pt idx="631">
                  <c:v>63</c:v>
                </c:pt>
                <c:pt idx="632">
                  <c:v>63</c:v>
                </c:pt>
                <c:pt idx="633">
                  <c:v>63</c:v>
                </c:pt>
                <c:pt idx="634">
                  <c:v>63</c:v>
                </c:pt>
                <c:pt idx="635">
                  <c:v>63</c:v>
                </c:pt>
                <c:pt idx="636">
                  <c:v>63</c:v>
                </c:pt>
                <c:pt idx="637">
                  <c:v>63</c:v>
                </c:pt>
                <c:pt idx="638">
                  <c:v>63</c:v>
                </c:pt>
                <c:pt idx="639">
                  <c:v>63</c:v>
                </c:pt>
                <c:pt idx="640">
                  <c:v>63</c:v>
                </c:pt>
                <c:pt idx="641">
                  <c:v>63</c:v>
                </c:pt>
                <c:pt idx="642">
                  <c:v>63</c:v>
                </c:pt>
                <c:pt idx="643">
                  <c:v>63</c:v>
                </c:pt>
                <c:pt idx="644">
                  <c:v>63</c:v>
                </c:pt>
                <c:pt idx="645">
                  <c:v>63</c:v>
                </c:pt>
                <c:pt idx="646">
                  <c:v>64</c:v>
                </c:pt>
                <c:pt idx="647">
                  <c:v>64</c:v>
                </c:pt>
                <c:pt idx="648">
                  <c:v>64</c:v>
                </c:pt>
                <c:pt idx="649">
                  <c:v>64</c:v>
                </c:pt>
                <c:pt idx="650">
                  <c:v>64</c:v>
                </c:pt>
                <c:pt idx="651">
                  <c:v>64</c:v>
                </c:pt>
                <c:pt idx="652">
                  <c:v>64</c:v>
                </c:pt>
                <c:pt idx="653">
                  <c:v>64</c:v>
                </c:pt>
                <c:pt idx="654">
                  <c:v>64</c:v>
                </c:pt>
                <c:pt idx="655">
                  <c:v>64</c:v>
                </c:pt>
                <c:pt idx="656">
                  <c:v>64</c:v>
                </c:pt>
                <c:pt idx="657">
                  <c:v>64</c:v>
                </c:pt>
                <c:pt idx="658">
                  <c:v>64</c:v>
                </c:pt>
                <c:pt idx="659">
                  <c:v>64</c:v>
                </c:pt>
                <c:pt idx="660">
                  <c:v>64</c:v>
                </c:pt>
                <c:pt idx="661">
                  <c:v>64</c:v>
                </c:pt>
                <c:pt idx="662">
                  <c:v>64</c:v>
                </c:pt>
                <c:pt idx="663">
                  <c:v>64</c:v>
                </c:pt>
                <c:pt idx="664">
                  <c:v>64</c:v>
                </c:pt>
                <c:pt idx="665">
                  <c:v>64</c:v>
                </c:pt>
                <c:pt idx="666">
                  <c:v>64</c:v>
                </c:pt>
                <c:pt idx="667">
                  <c:v>64</c:v>
                </c:pt>
                <c:pt idx="668">
                  <c:v>64</c:v>
                </c:pt>
                <c:pt idx="669">
                  <c:v>64</c:v>
                </c:pt>
                <c:pt idx="670">
                  <c:v>64</c:v>
                </c:pt>
                <c:pt idx="671">
                  <c:v>64</c:v>
                </c:pt>
                <c:pt idx="672">
                  <c:v>64</c:v>
                </c:pt>
                <c:pt idx="673">
                  <c:v>64</c:v>
                </c:pt>
                <c:pt idx="674">
                  <c:v>64</c:v>
                </c:pt>
                <c:pt idx="675">
                  <c:v>64</c:v>
                </c:pt>
                <c:pt idx="676">
                  <c:v>64</c:v>
                </c:pt>
                <c:pt idx="677">
                  <c:v>64</c:v>
                </c:pt>
                <c:pt idx="678">
                  <c:v>64</c:v>
                </c:pt>
                <c:pt idx="679">
                  <c:v>64</c:v>
                </c:pt>
                <c:pt idx="680">
                  <c:v>64</c:v>
                </c:pt>
                <c:pt idx="681">
                  <c:v>64</c:v>
                </c:pt>
                <c:pt idx="682">
                  <c:v>64</c:v>
                </c:pt>
                <c:pt idx="683">
                  <c:v>64</c:v>
                </c:pt>
                <c:pt idx="684">
                  <c:v>64</c:v>
                </c:pt>
                <c:pt idx="685">
                  <c:v>64</c:v>
                </c:pt>
                <c:pt idx="686">
                  <c:v>64</c:v>
                </c:pt>
                <c:pt idx="687">
                  <c:v>64</c:v>
                </c:pt>
                <c:pt idx="688">
                  <c:v>64</c:v>
                </c:pt>
                <c:pt idx="689">
                  <c:v>64</c:v>
                </c:pt>
                <c:pt idx="690">
                  <c:v>64</c:v>
                </c:pt>
                <c:pt idx="691">
                  <c:v>64</c:v>
                </c:pt>
                <c:pt idx="692">
                  <c:v>64</c:v>
                </c:pt>
                <c:pt idx="693">
                  <c:v>64</c:v>
                </c:pt>
                <c:pt idx="694">
                  <c:v>64</c:v>
                </c:pt>
                <c:pt idx="695">
                  <c:v>64</c:v>
                </c:pt>
                <c:pt idx="696">
                  <c:v>65</c:v>
                </c:pt>
                <c:pt idx="697">
                  <c:v>65</c:v>
                </c:pt>
                <c:pt idx="698">
                  <c:v>65</c:v>
                </c:pt>
                <c:pt idx="699">
                  <c:v>65</c:v>
                </c:pt>
                <c:pt idx="700">
                  <c:v>65</c:v>
                </c:pt>
                <c:pt idx="701">
                  <c:v>65</c:v>
                </c:pt>
                <c:pt idx="702">
                  <c:v>65</c:v>
                </c:pt>
                <c:pt idx="703">
                  <c:v>65</c:v>
                </c:pt>
                <c:pt idx="704">
                  <c:v>65</c:v>
                </c:pt>
                <c:pt idx="705">
                  <c:v>65</c:v>
                </c:pt>
                <c:pt idx="706">
                  <c:v>65</c:v>
                </c:pt>
                <c:pt idx="707">
                  <c:v>65</c:v>
                </c:pt>
                <c:pt idx="708">
                  <c:v>65</c:v>
                </c:pt>
                <c:pt idx="709">
                  <c:v>65</c:v>
                </c:pt>
                <c:pt idx="710">
                  <c:v>65</c:v>
                </c:pt>
                <c:pt idx="711">
                  <c:v>65</c:v>
                </c:pt>
                <c:pt idx="712">
                  <c:v>65</c:v>
                </c:pt>
                <c:pt idx="713">
                  <c:v>65</c:v>
                </c:pt>
                <c:pt idx="714">
                  <c:v>65</c:v>
                </c:pt>
                <c:pt idx="715">
                  <c:v>65</c:v>
                </c:pt>
                <c:pt idx="716">
                  <c:v>65</c:v>
                </c:pt>
                <c:pt idx="717">
                  <c:v>65</c:v>
                </c:pt>
                <c:pt idx="718">
                  <c:v>65</c:v>
                </c:pt>
                <c:pt idx="719">
                  <c:v>65</c:v>
                </c:pt>
                <c:pt idx="720">
                  <c:v>65</c:v>
                </c:pt>
                <c:pt idx="721">
                  <c:v>65</c:v>
                </c:pt>
                <c:pt idx="722">
                  <c:v>65</c:v>
                </c:pt>
                <c:pt idx="723">
                  <c:v>65</c:v>
                </c:pt>
                <c:pt idx="724">
                  <c:v>65</c:v>
                </c:pt>
                <c:pt idx="725">
                  <c:v>65</c:v>
                </c:pt>
                <c:pt idx="726">
                  <c:v>65</c:v>
                </c:pt>
                <c:pt idx="727">
                  <c:v>65</c:v>
                </c:pt>
                <c:pt idx="728">
                  <c:v>65</c:v>
                </c:pt>
                <c:pt idx="729">
                  <c:v>65</c:v>
                </c:pt>
                <c:pt idx="730">
                  <c:v>65</c:v>
                </c:pt>
                <c:pt idx="731">
                  <c:v>65</c:v>
                </c:pt>
                <c:pt idx="732">
                  <c:v>65</c:v>
                </c:pt>
                <c:pt idx="733">
                  <c:v>65</c:v>
                </c:pt>
                <c:pt idx="734">
                  <c:v>65</c:v>
                </c:pt>
                <c:pt idx="735">
                  <c:v>65</c:v>
                </c:pt>
                <c:pt idx="736">
                  <c:v>65</c:v>
                </c:pt>
                <c:pt idx="737">
                  <c:v>65</c:v>
                </c:pt>
                <c:pt idx="738">
                  <c:v>65</c:v>
                </c:pt>
                <c:pt idx="739">
                  <c:v>65</c:v>
                </c:pt>
                <c:pt idx="740">
                  <c:v>65</c:v>
                </c:pt>
                <c:pt idx="741">
                  <c:v>65</c:v>
                </c:pt>
                <c:pt idx="742">
                  <c:v>65</c:v>
                </c:pt>
                <c:pt idx="743">
                  <c:v>65</c:v>
                </c:pt>
                <c:pt idx="744">
                  <c:v>65</c:v>
                </c:pt>
                <c:pt idx="745">
                  <c:v>65</c:v>
                </c:pt>
                <c:pt idx="746">
                  <c:v>66</c:v>
                </c:pt>
                <c:pt idx="747">
                  <c:v>66</c:v>
                </c:pt>
                <c:pt idx="748">
                  <c:v>66</c:v>
                </c:pt>
                <c:pt idx="749">
                  <c:v>66</c:v>
                </c:pt>
                <c:pt idx="750">
                  <c:v>66</c:v>
                </c:pt>
                <c:pt idx="751">
                  <c:v>66</c:v>
                </c:pt>
                <c:pt idx="752">
                  <c:v>66</c:v>
                </c:pt>
                <c:pt idx="753">
                  <c:v>66</c:v>
                </c:pt>
                <c:pt idx="754">
                  <c:v>66</c:v>
                </c:pt>
                <c:pt idx="755">
                  <c:v>66</c:v>
                </c:pt>
                <c:pt idx="756">
                  <c:v>66</c:v>
                </c:pt>
                <c:pt idx="757">
                  <c:v>66</c:v>
                </c:pt>
                <c:pt idx="758">
                  <c:v>66</c:v>
                </c:pt>
                <c:pt idx="759">
                  <c:v>66</c:v>
                </c:pt>
                <c:pt idx="760">
                  <c:v>66</c:v>
                </c:pt>
                <c:pt idx="761">
                  <c:v>66</c:v>
                </c:pt>
                <c:pt idx="762">
                  <c:v>66</c:v>
                </c:pt>
                <c:pt idx="763">
                  <c:v>66</c:v>
                </c:pt>
                <c:pt idx="764">
                  <c:v>66</c:v>
                </c:pt>
                <c:pt idx="765">
                  <c:v>66</c:v>
                </c:pt>
                <c:pt idx="766">
                  <c:v>66</c:v>
                </c:pt>
                <c:pt idx="767">
                  <c:v>66</c:v>
                </c:pt>
                <c:pt idx="768">
                  <c:v>66</c:v>
                </c:pt>
                <c:pt idx="769">
                  <c:v>66</c:v>
                </c:pt>
                <c:pt idx="770">
                  <c:v>66</c:v>
                </c:pt>
                <c:pt idx="771">
                  <c:v>66</c:v>
                </c:pt>
                <c:pt idx="772">
                  <c:v>66</c:v>
                </c:pt>
                <c:pt idx="773">
                  <c:v>66</c:v>
                </c:pt>
                <c:pt idx="774">
                  <c:v>66</c:v>
                </c:pt>
                <c:pt idx="775">
                  <c:v>66</c:v>
                </c:pt>
                <c:pt idx="776">
                  <c:v>66</c:v>
                </c:pt>
                <c:pt idx="777">
                  <c:v>66</c:v>
                </c:pt>
                <c:pt idx="778">
                  <c:v>66</c:v>
                </c:pt>
                <c:pt idx="779">
                  <c:v>66</c:v>
                </c:pt>
                <c:pt idx="780">
                  <c:v>66</c:v>
                </c:pt>
                <c:pt idx="781">
                  <c:v>66</c:v>
                </c:pt>
                <c:pt idx="782">
                  <c:v>66</c:v>
                </c:pt>
                <c:pt idx="783">
                  <c:v>66</c:v>
                </c:pt>
                <c:pt idx="784">
                  <c:v>66</c:v>
                </c:pt>
                <c:pt idx="785">
                  <c:v>66</c:v>
                </c:pt>
                <c:pt idx="786">
                  <c:v>66</c:v>
                </c:pt>
                <c:pt idx="787">
                  <c:v>66</c:v>
                </c:pt>
                <c:pt idx="788">
                  <c:v>66</c:v>
                </c:pt>
                <c:pt idx="789">
                  <c:v>66</c:v>
                </c:pt>
                <c:pt idx="790">
                  <c:v>66</c:v>
                </c:pt>
                <c:pt idx="791">
                  <c:v>66</c:v>
                </c:pt>
                <c:pt idx="792">
                  <c:v>66</c:v>
                </c:pt>
                <c:pt idx="793">
                  <c:v>66</c:v>
                </c:pt>
                <c:pt idx="794">
                  <c:v>66</c:v>
                </c:pt>
                <c:pt idx="795">
                  <c:v>66</c:v>
                </c:pt>
                <c:pt idx="796">
                  <c:v>67</c:v>
                </c:pt>
                <c:pt idx="797">
                  <c:v>67</c:v>
                </c:pt>
                <c:pt idx="798">
                  <c:v>67</c:v>
                </c:pt>
                <c:pt idx="799">
                  <c:v>67</c:v>
                </c:pt>
                <c:pt idx="800">
                  <c:v>67</c:v>
                </c:pt>
                <c:pt idx="801">
                  <c:v>67</c:v>
                </c:pt>
                <c:pt idx="802">
                  <c:v>67</c:v>
                </c:pt>
                <c:pt idx="803">
                  <c:v>67</c:v>
                </c:pt>
                <c:pt idx="804">
                  <c:v>67</c:v>
                </c:pt>
                <c:pt idx="805">
                  <c:v>67</c:v>
                </c:pt>
                <c:pt idx="806">
                  <c:v>67</c:v>
                </c:pt>
                <c:pt idx="807">
                  <c:v>67</c:v>
                </c:pt>
                <c:pt idx="808">
                  <c:v>67</c:v>
                </c:pt>
                <c:pt idx="809">
                  <c:v>67</c:v>
                </c:pt>
                <c:pt idx="810">
                  <c:v>67</c:v>
                </c:pt>
                <c:pt idx="811">
                  <c:v>67</c:v>
                </c:pt>
                <c:pt idx="812">
                  <c:v>67</c:v>
                </c:pt>
                <c:pt idx="813">
                  <c:v>67</c:v>
                </c:pt>
                <c:pt idx="814">
                  <c:v>67</c:v>
                </c:pt>
                <c:pt idx="815">
                  <c:v>67</c:v>
                </c:pt>
                <c:pt idx="816">
                  <c:v>67</c:v>
                </c:pt>
                <c:pt idx="817">
                  <c:v>67</c:v>
                </c:pt>
                <c:pt idx="818">
                  <c:v>67</c:v>
                </c:pt>
                <c:pt idx="819">
                  <c:v>67</c:v>
                </c:pt>
                <c:pt idx="820">
                  <c:v>67</c:v>
                </c:pt>
                <c:pt idx="821">
                  <c:v>67</c:v>
                </c:pt>
                <c:pt idx="822">
                  <c:v>67</c:v>
                </c:pt>
                <c:pt idx="823">
                  <c:v>67</c:v>
                </c:pt>
                <c:pt idx="824">
                  <c:v>67</c:v>
                </c:pt>
                <c:pt idx="825">
                  <c:v>67</c:v>
                </c:pt>
                <c:pt idx="826">
                  <c:v>67</c:v>
                </c:pt>
                <c:pt idx="827">
                  <c:v>68</c:v>
                </c:pt>
                <c:pt idx="828">
                  <c:v>68</c:v>
                </c:pt>
                <c:pt idx="829">
                  <c:v>68</c:v>
                </c:pt>
                <c:pt idx="830">
                  <c:v>68</c:v>
                </c:pt>
                <c:pt idx="831">
                  <c:v>68</c:v>
                </c:pt>
                <c:pt idx="832">
                  <c:v>68</c:v>
                </c:pt>
                <c:pt idx="833">
                  <c:v>68</c:v>
                </c:pt>
                <c:pt idx="834">
                  <c:v>68</c:v>
                </c:pt>
                <c:pt idx="835">
                  <c:v>68</c:v>
                </c:pt>
                <c:pt idx="836">
                  <c:v>68</c:v>
                </c:pt>
                <c:pt idx="837">
                  <c:v>68</c:v>
                </c:pt>
                <c:pt idx="838">
                  <c:v>68</c:v>
                </c:pt>
                <c:pt idx="839">
                  <c:v>68</c:v>
                </c:pt>
                <c:pt idx="840">
                  <c:v>68</c:v>
                </c:pt>
                <c:pt idx="841">
                  <c:v>68</c:v>
                </c:pt>
                <c:pt idx="842">
                  <c:v>68</c:v>
                </c:pt>
                <c:pt idx="843">
                  <c:v>68</c:v>
                </c:pt>
                <c:pt idx="844">
                  <c:v>68</c:v>
                </c:pt>
                <c:pt idx="845">
                  <c:v>68</c:v>
                </c:pt>
                <c:pt idx="846">
                  <c:v>68</c:v>
                </c:pt>
                <c:pt idx="847">
                  <c:v>68</c:v>
                </c:pt>
                <c:pt idx="848">
                  <c:v>68</c:v>
                </c:pt>
                <c:pt idx="849">
                  <c:v>68</c:v>
                </c:pt>
                <c:pt idx="850">
                  <c:v>68</c:v>
                </c:pt>
                <c:pt idx="851">
                  <c:v>68</c:v>
                </c:pt>
                <c:pt idx="852">
                  <c:v>68</c:v>
                </c:pt>
                <c:pt idx="853">
                  <c:v>69</c:v>
                </c:pt>
                <c:pt idx="854">
                  <c:v>69</c:v>
                </c:pt>
                <c:pt idx="855">
                  <c:v>69</c:v>
                </c:pt>
                <c:pt idx="856">
                  <c:v>69</c:v>
                </c:pt>
                <c:pt idx="857">
                  <c:v>69</c:v>
                </c:pt>
                <c:pt idx="858">
                  <c:v>69</c:v>
                </c:pt>
                <c:pt idx="859">
                  <c:v>69</c:v>
                </c:pt>
                <c:pt idx="860">
                  <c:v>69</c:v>
                </c:pt>
                <c:pt idx="861">
                  <c:v>69</c:v>
                </c:pt>
                <c:pt idx="862">
                  <c:v>69</c:v>
                </c:pt>
                <c:pt idx="863">
                  <c:v>69</c:v>
                </c:pt>
                <c:pt idx="864">
                  <c:v>69</c:v>
                </c:pt>
                <c:pt idx="865">
                  <c:v>69</c:v>
                </c:pt>
                <c:pt idx="866">
                  <c:v>69</c:v>
                </c:pt>
                <c:pt idx="867">
                  <c:v>69</c:v>
                </c:pt>
                <c:pt idx="868">
                  <c:v>69</c:v>
                </c:pt>
                <c:pt idx="869">
                  <c:v>69</c:v>
                </c:pt>
                <c:pt idx="870">
                  <c:v>69</c:v>
                </c:pt>
                <c:pt idx="871">
                  <c:v>69</c:v>
                </c:pt>
                <c:pt idx="872">
                  <c:v>69</c:v>
                </c:pt>
                <c:pt idx="873">
                  <c:v>69</c:v>
                </c:pt>
                <c:pt idx="874">
                  <c:v>69</c:v>
                </c:pt>
                <c:pt idx="875">
                  <c:v>69</c:v>
                </c:pt>
                <c:pt idx="876">
                  <c:v>69</c:v>
                </c:pt>
                <c:pt idx="877">
                  <c:v>69</c:v>
                </c:pt>
                <c:pt idx="878">
                  <c:v>69</c:v>
                </c:pt>
                <c:pt idx="879">
                  <c:v>69</c:v>
                </c:pt>
                <c:pt idx="880">
                  <c:v>69</c:v>
                </c:pt>
                <c:pt idx="881">
                  <c:v>69</c:v>
                </c:pt>
                <c:pt idx="882">
                  <c:v>69</c:v>
                </c:pt>
                <c:pt idx="883">
                  <c:v>69</c:v>
                </c:pt>
                <c:pt idx="884">
                  <c:v>69</c:v>
                </c:pt>
                <c:pt idx="885">
                  <c:v>69</c:v>
                </c:pt>
                <c:pt idx="886">
                  <c:v>69</c:v>
                </c:pt>
                <c:pt idx="887">
                  <c:v>69</c:v>
                </c:pt>
                <c:pt idx="888">
                  <c:v>69</c:v>
                </c:pt>
                <c:pt idx="889">
                  <c:v>70</c:v>
                </c:pt>
                <c:pt idx="890">
                  <c:v>70</c:v>
                </c:pt>
                <c:pt idx="891">
                  <c:v>70</c:v>
                </c:pt>
                <c:pt idx="892">
                  <c:v>70</c:v>
                </c:pt>
                <c:pt idx="893">
                  <c:v>70</c:v>
                </c:pt>
                <c:pt idx="894">
                  <c:v>70</c:v>
                </c:pt>
                <c:pt idx="895">
                  <c:v>70</c:v>
                </c:pt>
                <c:pt idx="896">
                  <c:v>70</c:v>
                </c:pt>
                <c:pt idx="897">
                  <c:v>70</c:v>
                </c:pt>
                <c:pt idx="898">
                  <c:v>70</c:v>
                </c:pt>
                <c:pt idx="899">
                  <c:v>70</c:v>
                </c:pt>
                <c:pt idx="900">
                  <c:v>70</c:v>
                </c:pt>
                <c:pt idx="901">
                  <c:v>70</c:v>
                </c:pt>
                <c:pt idx="902">
                  <c:v>70</c:v>
                </c:pt>
                <c:pt idx="903">
                  <c:v>70</c:v>
                </c:pt>
                <c:pt idx="904">
                  <c:v>70</c:v>
                </c:pt>
                <c:pt idx="905">
                  <c:v>70</c:v>
                </c:pt>
                <c:pt idx="906">
                  <c:v>70</c:v>
                </c:pt>
                <c:pt idx="907">
                  <c:v>70</c:v>
                </c:pt>
                <c:pt idx="908">
                  <c:v>70</c:v>
                </c:pt>
                <c:pt idx="909">
                  <c:v>70</c:v>
                </c:pt>
                <c:pt idx="910">
                  <c:v>70</c:v>
                </c:pt>
                <c:pt idx="911">
                  <c:v>70</c:v>
                </c:pt>
                <c:pt idx="912">
                  <c:v>70</c:v>
                </c:pt>
                <c:pt idx="913">
                  <c:v>70</c:v>
                </c:pt>
                <c:pt idx="914">
                  <c:v>70</c:v>
                </c:pt>
                <c:pt idx="915">
                  <c:v>70</c:v>
                </c:pt>
                <c:pt idx="916">
                  <c:v>71</c:v>
                </c:pt>
                <c:pt idx="917">
                  <c:v>71</c:v>
                </c:pt>
                <c:pt idx="918">
                  <c:v>71</c:v>
                </c:pt>
                <c:pt idx="919">
                  <c:v>71</c:v>
                </c:pt>
                <c:pt idx="920">
                  <c:v>71</c:v>
                </c:pt>
                <c:pt idx="921">
                  <c:v>71</c:v>
                </c:pt>
                <c:pt idx="922">
                  <c:v>71</c:v>
                </c:pt>
                <c:pt idx="923">
                  <c:v>71</c:v>
                </c:pt>
                <c:pt idx="924">
                  <c:v>71</c:v>
                </c:pt>
                <c:pt idx="925">
                  <c:v>71</c:v>
                </c:pt>
                <c:pt idx="926">
                  <c:v>71</c:v>
                </c:pt>
                <c:pt idx="927">
                  <c:v>71</c:v>
                </c:pt>
                <c:pt idx="928">
                  <c:v>71</c:v>
                </c:pt>
                <c:pt idx="929">
                  <c:v>71</c:v>
                </c:pt>
                <c:pt idx="930">
                  <c:v>71</c:v>
                </c:pt>
                <c:pt idx="931">
                  <c:v>71</c:v>
                </c:pt>
                <c:pt idx="932">
                  <c:v>71</c:v>
                </c:pt>
                <c:pt idx="933">
                  <c:v>71</c:v>
                </c:pt>
                <c:pt idx="934">
                  <c:v>71</c:v>
                </c:pt>
                <c:pt idx="935">
                  <c:v>71</c:v>
                </c:pt>
                <c:pt idx="936">
                  <c:v>71</c:v>
                </c:pt>
                <c:pt idx="937">
                  <c:v>71</c:v>
                </c:pt>
                <c:pt idx="938">
                  <c:v>71</c:v>
                </c:pt>
                <c:pt idx="939">
                  <c:v>71</c:v>
                </c:pt>
                <c:pt idx="940">
                  <c:v>71</c:v>
                </c:pt>
                <c:pt idx="941">
                  <c:v>71</c:v>
                </c:pt>
                <c:pt idx="942">
                  <c:v>72</c:v>
                </c:pt>
                <c:pt idx="943">
                  <c:v>72</c:v>
                </c:pt>
                <c:pt idx="944">
                  <c:v>72</c:v>
                </c:pt>
                <c:pt idx="945">
                  <c:v>72</c:v>
                </c:pt>
                <c:pt idx="946">
                  <c:v>72</c:v>
                </c:pt>
                <c:pt idx="947">
                  <c:v>72</c:v>
                </c:pt>
                <c:pt idx="948">
                  <c:v>72</c:v>
                </c:pt>
                <c:pt idx="949">
                  <c:v>72</c:v>
                </c:pt>
                <c:pt idx="950">
                  <c:v>72</c:v>
                </c:pt>
                <c:pt idx="951">
                  <c:v>72</c:v>
                </c:pt>
                <c:pt idx="952">
                  <c:v>72</c:v>
                </c:pt>
                <c:pt idx="953">
                  <c:v>72</c:v>
                </c:pt>
                <c:pt idx="954">
                  <c:v>72</c:v>
                </c:pt>
                <c:pt idx="955">
                  <c:v>72</c:v>
                </c:pt>
                <c:pt idx="956">
                  <c:v>72</c:v>
                </c:pt>
                <c:pt idx="957">
                  <c:v>72</c:v>
                </c:pt>
                <c:pt idx="958">
                  <c:v>72</c:v>
                </c:pt>
                <c:pt idx="959">
                  <c:v>72</c:v>
                </c:pt>
                <c:pt idx="960">
                  <c:v>72</c:v>
                </c:pt>
                <c:pt idx="961">
                  <c:v>72</c:v>
                </c:pt>
                <c:pt idx="962">
                  <c:v>72</c:v>
                </c:pt>
                <c:pt idx="963">
                  <c:v>72</c:v>
                </c:pt>
                <c:pt idx="964">
                  <c:v>72</c:v>
                </c:pt>
                <c:pt idx="965">
                  <c:v>72</c:v>
                </c:pt>
                <c:pt idx="966">
                  <c:v>72</c:v>
                </c:pt>
                <c:pt idx="967">
                  <c:v>72</c:v>
                </c:pt>
                <c:pt idx="968">
                  <c:v>72</c:v>
                </c:pt>
                <c:pt idx="969">
                  <c:v>72</c:v>
                </c:pt>
                <c:pt idx="970">
                  <c:v>72</c:v>
                </c:pt>
                <c:pt idx="971">
                  <c:v>72</c:v>
                </c:pt>
                <c:pt idx="972">
                  <c:v>72</c:v>
                </c:pt>
                <c:pt idx="973">
                  <c:v>72</c:v>
                </c:pt>
                <c:pt idx="974">
                  <c:v>72</c:v>
                </c:pt>
                <c:pt idx="975">
                  <c:v>72</c:v>
                </c:pt>
                <c:pt idx="976">
                  <c:v>73</c:v>
                </c:pt>
                <c:pt idx="977">
                  <c:v>73</c:v>
                </c:pt>
                <c:pt idx="978">
                  <c:v>73</c:v>
                </c:pt>
                <c:pt idx="979">
                  <c:v>73</c:v>
                </c:pt>
                <c:pt idx="980">
                  <c:v>73</c:v>
                </c:pt>
                <c:pt idx="981">
                  <c:v>73</c:v>
                </c:pt>
                <c:pt idx="982">
                  <c:v>73</c:v>
                </c:pt>
                <c:pt idx="983">
                  <c:v>73</c:v>
                </c:pt>
                <c:pt idx="984">
                  <c:v>73</c:v>
                </c:pt>
                <c:pt idx="985">
                  <c:v>73</c:v>
                </c:pt>
                <c:pt idx="986">
                  <c:v>73</c:v>
                </c:pt>
                <c:pt idx="987">
                  <c:v>73</c:v>
                </c:pt>
                <c:pt idx="988">
                  <c:v>73</c:v>
                </c:pt>
                <c:pt idx="989">
                  <c:v>73</c:v>
                </c:pt>
                <c:pt idx="990">
                  <c:v>73</c:v>
                </c:pt>
                <c:pt idx="991">
                  <c:v>73</c:v>
                </c:pt>
                <c:pt idx="992">
                  <c:v>73</c:v>
                </c:pt>
                <c:pt idx="993">
                  <c:v>73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74</c:v>
                </c:pt>
                <c:pt idx="1008">
                  <c:v>74</c:v>
                </c:pt>
                <c:pt idx="1009">
                  <c:v>74</c:v>
                </c:pt>
                <c:pt idx="1010">
                  <c:v>74</c:v>
                </c:pt>
                <c:pt idx="1011">
                  <c:v>74</c:v>
                </c:pt>
                <c:pt idx="1012">
                  <c:v>74</c:v>
                </c:pt>
                <c:pt idx="1013">
                  <c:v>74</c:v>
                </c:pt>
                <c:pt idx="1014">
                  <c:v>74</c:v>
                </c:pt>
                <c:pt idx="1015">
                  <c:v>74</c:v>
                </c:pt>
                <c:pt idx="1016">
                  <c:v>74</c:v>
                </c:pt>
                <c:pt idx="1017">
                  <c:v>74</c:v>
                </c:pt>
                <c:pt idx="1018">
                  <c:v>74</c:v>
                </c:pt>
                <c:pt idx="1019">
                  <c:v>74</c:v>
                </c:pt>
                <c:pt idx="1020">
                  <c:v>74</c:v>
                </c:pt>
                <c:pt idx="1021">
                  <c:v>74</c:v>
                </c:pt>
                <c:pt idx="1022">
                  <c:v>74</c:v>
                </c:pt>
                <c:pt idx="1023">
                  <c:v>74</c:v>
                </c:pt>
                <c:pt idx="1024">
                  <c:v>74</c:v>
                </c:pt>
                <c:pt idx="1025">
                  <c:v>74</c:v>
                </c:pt>
                <c:pt idx="1026">
                  <c:v>74</c:v>
                </c:pt>
                <c:pt idx="1027">
                  <c:v>74</c:v>
                </c:pt>
                <c:pt idx="1028">
                  <c:v>75</c:v>
                </c:pt>
                <c:pt idx="1029">
                  <c:v>75</c:v>
                </c:pt>
                <c:pt idx="1030">
                  <c:v>75</c:v>
                </c:pt>
                <c:pt idx="1031">
                  <c:v>75</c:v>
                </c:pt>
                <c:pt idx="1032">
                  <c:v>75</c:v>
                </c:pt>
                <c:pt idx="1033">
                  <c:v>75</c:v>
                </c:pt>
                <c:pt idx="1034">
                  <c:v>75</c:v>
                </c:pt>
                <c:pt idx="1035">
                  <c:v>75</c:v>
                </c:pt>
                <c:pt idx="1036">
                  <c:v>75</c:v>
                </c:pt>
                <c:pt idx="1037">
                  <c:v>75</c:v>
                </c:pt>
                <c:pt idx="1038">
                  <c:v>75</c:v>
                </c:pt>
                <c:pt idx="1039">
                  <c:v>75</c:v>
                </c:pt>
                <c:pt idx="1040">
                  <c:v>75</c:v>
                </c:pt>
                <c:pt idx="1041">
                  <c:v>75</c:v>
                </c:pt>
                <c:pt idx="1042">
                  <c:v>75</c:v>
                </c:pt>
                <c:pt idx="1043">
                  <c:v>75</c:v>
                </c:pt>
                <c:pt idx="1044">
                  <c:v>75</c:v>
                </c:pt>
                <c:pt idx="1045">
                  <c:v>75</c:v>
                </c:pt>
                <c:pt idx="1046">
                  <c:v>75</c:v>
                </c:pt>
                <c:pt idx="1047">
                  <c:v>76</c:v>
                </c:pt>
                <c:pt idx="1048">
                  <c:v>76</c:v>
                </c:pt>
                <c:pt idx="1049">
                  <c:v>76</c:v>
                </c:pt>
                <c:pt idx="1050">
                  <c:v>76</c:v>
                </c:pt>
                <c:pt idx="1051">
                  <c:v>76</c:v>
                </c:pt>
                <c:pt idx="1052">
                  <c:v>76</c:v>
                </c:pt>
                <c:pt idx="1053">
                  <c:v>76</c:v>
                </c:pt>
                <c:pt idx="1054">
                  <c:v>76</c:v>
                </c:pt>
                <c:pt idx="1055">
                  <c:v>76</c:v>
                </c:pt>
                <c:pt idx="1056">
                  <c:v>76</c:v>
                </c:pt>
                <c:pt idx="1057">
                  <c:v>76</c:v>
                </c:pt>
                <c:pt idx="1058">
                  <c:v>76</c:v>
                </c:pt>
                <c:pt idx="1059">
                  <c:v>76</c:v>
                </c:pt>
                <c:pt idx="1060">
                  <c:v>76</c:v>
                </c:pt>
                <c:pt idx="1061">
                  <c:v>76</c:v>
                </c:pt>
                <c:pt idx="1062">
                  <c:v>76</c:v>
                </c:pt>
                <c:pt idx="1063">
                  <c:v>76</c:v>
                </c:pt>
                <c:pt idx="1064">
                  <c:v>76</c:v>
                </c:pt>
                <c:pt idx="1065">
                  <c:v>76</c:v>
                </c:pt>
                <c:pt idx="1066">
                  <c:v>76</c:v>
                </c:pt>
                <c:pt idx="1067">
                  <c:v>76</c:v>
                </c:pt>
                <c:pt idx="1068">
                  <c:v>77</c:v>
                </c:pt>
                <c:pt idx="1069">
                  <c:v>77</c:v>
                </c:pt>
                <c:pt idx="1070">
                  <c:v>77</c:v>
                </c:pt>
                <c:pt idx="1071">
                  <c:v>77</c:v>
                </c:pt>
                <c:pt idx="1072">
                  <c:v>77</c:v>
                </c:pt>
                <c:pt idx="1073">
                  <c:v>77</c:v>
                </c:pt>
                <c:pt idx="1074">
                  <c:v>77</c:v>
                </c:pt>
                <c:pt idx="1075">
                  <c:v>77</c:v>
                </c:pt>
                <c:pt idx="1076">
                  <c:v>77</c:v>
                </c:pt>
                <c:pt idx="1077">
                  <c:v>77</c:v>
                </c:pt>
                <c:pt idx="1078">
                  <c:v>77</c:v>
                </c:pt>
                <c:pt idx="1079">
                  <c:v>77</c:v>
                </c:pt>
                <c:pt idx="1080">
                  <c:v>77</c:v>
                </c:pt>
                <c:pt idx="1081">
                  <c:v>77</c:v>
                </c:pt>
                <c:pt idx="1082">
                  <c:v>77</c:v>
                </c:pt>
                <c:pt idx="1083">
                  <c:v>77</c:v>
                </c:pt>
                <c:pt idx="1084">
                  <c:v>77</c:v>
                </c:pt>
                <c:pt idx="1085">
                  <c:v>77</c:v>
                </c:pt>
                <c:pt idx="1086">
                  <c:v>77</c:v>
                </c:pt>
                <c:pt idx="1087">
                  <c:v>77</c:v>
                </c:pt>
                <c:pt idx="1088">
                  <c:v>77</c:v>
                </c:pt>
                <c:pt idx="1089">
                  <c:v>77</c:v>
                </c:pt>
                <c:pt idx="1090">
                  <c:v>77</c:v>
                </c:pt>
                <c:pt idx="1091">
                  <c:v>77</c:v>
                </c:pt>
                <c:pt idx="1092">
                  <c:v>78</c:v>
                </c:pt>
                <c:pt idx="1093">
                  <c:v>78</c:v>
                </c:pt>
                <c:pt idx="1094">
                  <c:v>78</c:v>
                </c:pt>
                <c:pt idx="1095">
                  <c:v>78</c:v>
                </c:pt>
                <c:pt idx="1096">
                  <c:v>78</c:v>
                </c:pt>
                <c:pt idx="1097">
                  <c:v>78</c:v>
                </c:pt>
                <c:pt idx="1098">
                  <c:v>78</c:v>
                </c:pt>
                <c:pt idx="1099">
                  <c:v>78</c:v>
                </c:pt>
                <c:pt idx="1100">
                  <c:v>78</c:v>
                </c:pt>
                <c:pt idx="1101">
                  <c:v>78</c:v>
                </c:pt>
                <c:pt idx="1102">
                  <c:v>78</c:v>
                </c:pt>
                <c:pt idx="1103">
                  <c:v>78</c:v>
                </c:pt>
                <c:pt idx="1104">
                  <c:v>78</c:v>
                </c:pt>
                <c:pt idx="1105">
                  <c:v>78</c:v>
                </c:pt>
                <c:pt idx="1106">
                  <c:v>78</c:v>
                </c:pt>
                <c:pt idx="1107">
                  <c:v>78</c:v>
                </c:pt>
                <c:pt idx="1108">
                  <c:v>78</c:v>
                </c:pt>
                <c:pt idx="1109">
                  <c:v>78</c:v>
                </c:pt>
                <c:pt idx="1110">
                  <c:v>78</c:v>
                </c:pt>
                <c:pt idx="1111">
                  <c:v>78</c:v>
                </c:pt>
                <c:pt idx="1112">
                  <c:v>78</c:v>
                </c:pt>
                <c:pt idx="1113">
                  <c:v>78</c:v>
                </c:pt>
                <c:pt idx="1114">
                  <c:v>79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79</c:v>
                </c:pt>
                <c:pt idx="1125">
                  <c:v>79</c:v>
                </c:pt>
                <c:pt idx="1126">
                  <c:v>79</c:v>
                </c:pt>
                <c:pt idx="1127">
                  <c:v>79</c:v>
                </c:pt>
                <c:pt idx="1128">
                  <c:v>79</c:v>
                </c:pt>
                <c:pt idx="1129">
                  <c:v>79</c:v>
                </c:pt>
                <c:pt idx="1130">
                  <c:v>80</c:v>
                </c:pt>
                <c:pt idx="1131">
                  <c:v>80</c:v>
                </c:pt>
                <c:pt idx="1132">
                  <c:v>80</c:v>
                </c:pt>
                <c:pt idx="1133">
                  <c:v>80</c:v>
                </c:pt>
                <c:pt idx="1134">
                  <c:v>80</c:v>
                </c:pt>
                <c:pt idx="1135">
                  <c:v>80</c:v>
                </c:pt>
                <c:pt idx="1136">
                  <c:v>80</c:v>
                </c:pt>
                <c:pt idx="1137">
                  <c:v>80</c:v>
                </c:pt>
                <c:pt idx="1138">
                  <c:v>80</c:v>
                </c:pt>
                <c:pt idx="1139">
                  <c:v>80</c:v>
                </c:pt>
                <c:pt idx="1140">
                  <c:v>80</c:v>
                </c:pt>
                <c:pt idx="1141">
                  <c:v>80</c:v>
                </c:pt>
                <c:pt idx="1142">
                  <c:v>80</c:v>
                </c:pt>
                <c:pt idx="1143">
                  <c:v>80</c:v>
                </c:pt>
                <c:pt idx="1144">
                  <c:v>80</c:v>
                </c:pt>
                <c:pt idx="1145">
                  <c:v>80</c:v>
                </c:pt>
                <c:pt idx="1146">
                  <c:v>80</c:v>
                </c:pt>
                <c:pt idx="1147">
                  <c:v>80</c:v>
                </c:pt>
                <c:pt idx="1148">
                  <c:v>81</c:v>
                </c:pt>
                <c:pt idx="1149">
                  <c:v>81</c:v>
                </c:pt>
                <c:pt idx="1150">
                  <c:v>81</c:v>
                </c:pt>
                <c:pt idx="1151">
                  <c:v>81</c:v>
                </c:pt>
                <c:pt idx="1152">
                  <c:v>81</c:v>
                </c:pt>
                <c:pt idx="1153">
                  <c:v>81</c:v>
                </c:pt>
                <c:pt idx="1154">
                  <c:v>81</c:v>
                </c:pt>
                <c:pt idx="1155">
                  <c:v>81</c:v>
                </c:pt>
                <c:pt idx="1156">
                  <c:v>81</c:v>
                </c:pt>
                <c:pt idx="1157">
                  <c:v>81</c:v>
                </c:pt>
                <c:pt idx="1158">
                  <c:v>81</c:v>
                </c:pt>
                <c:pt idx="1159">
                  <c:v>81</c:v>
                </c:pt>
                <c:pt idx="1160">
                  <c:v>81</c:v>
                </c:pt>
                <c:pt idx="1161">
                  <c:v>82</c:v>
                </c:pt>
                <c:pt idx="1162">
                  <c:v>82</c:v>
                </c:pt>
                <c:pt idx="1163">
                  <c:v>82</c:v>
                </c:pt>
                <c:pt idx="1164">
                  <c:v>82</c:v>
                </c:pt>
                <c:pt idx="1165">
                  <c:v>82</c:v>
                </c:pt>
                <c:pt idx="1166">
                  <c:v>82</c:v>
                </c:pt>
                <c:pt idx="1167">
                  <c:v>82</c:v>
                </c:pt>
                <c:pt idx="1168">
                  <c:v>82</c:v>
                </c:pt>
                <c:pt idx="1169">
                  <c:v>82</c:v>
                </c:pt>
                <c:pt idx="1170">
                  <c:v>82</c:v>
                </c:pt>
                <c:pt idx="1171">
                  <c:v>82</c:v>
                </c:pt>
                <c:pt idx="1172">
                  <c:v>82</c:v>
                </c:pt>
                <c:pt idx="1173">
                  <c:v>82</c:v>
                </c:pt>
                <c:pt idx="1174">
                  <c:v>82</c:v>
                </c:pt>
                <c:pt idx="1175">
                  <c:v>82</c:v>
                </c:pt>
                <c:pt idx="1176">
                  <c:v>83</c:v>
                </c:pt>
                <c:pt idx="1177">
                  <c:v>83</c:v>
                </c:pt>
                <c:pt idx="1178">
                  <c:v>83</c:v>
                </c:pt>
                <c:pt idx="1179">
                  <c:v>83</c:v>
                </c:pt>
                <c:pt idx="1180">
                  <c:v>83</c:v>
                </c:pt>
                <c:pt idx="1181">
                  <c:v>83</c:v>
                </c:pt>
                <c:pt idx="1182">
                  <c:v>83</c:v>
                </c:pt>
                <c:pt idx="1183">
                  <c:v>83</c:v>
                </c:pt>
                <c:pt idx="1184">
                  <c:v>83</c:v>
                </c:pt>
                <c:pt idx="1185">
                  <c:v>83</c:v>
                </c:pt>
                <c:pt idx="1186">
                  <c:v>83</c:v>
                </c:pt>
                <c:pt idx="1187">
                  <c:v>83</c:v>
                </c:pt>
                <c:pt idx="1188">
                  <c:v>83</c:v>
                </c:pt>
                <c:pt idx="1189">
                  <c:v>83</c:v>
                </c:pt>
                <c:pt idx="1190">
                  <c:v>84</c:v>
                </c:pt>
                <c:pt idx="1191">
                  <c:v>84</c:v>
                </c:pt>
                <c:pt idx="1192">
                  <c:v>84</c:v>
                </c:pt>
                <c:pt idx="1193">
                  <c:v>84</c:v>
                </c:pt>
                <c:pt idx="1194">
                  <c:v>84</c:v>
                </c:pt>
                <c:pt idx="1195">
                  <c:v>84</c:v>
                </c:pt>
                <c:pt idx="1196">
                  <c:v>84</c:v>
                </c:pt>
                <c:pt idx="1197">
                  <c:v>85</c:v>
                </c:pt>
                <c:pt idx="1198">
                  <c:v>85</c:v>
                </c:pt>
                <c:pt idx="1199">
                  <c:v>85</c:v>
                </c:pt>
                <c:pt idx="1200">
                  <c:v>86</c:v>
                </c:pt>
                <c:pt idx="1201">
                  <c:v>86</c:v>
                </c:pt>
                <c:pt idx="1202">
                  <c:v>86</c:v>
                </c:pt>
                <c:pt idx="1203">
                  <c:v>86</c:v>
                </c:pt>
                <c:pt idx="1204">
                  <c:v>86</c:v>
                </c:pt>
                <c:pt idx="1205">
                  <c:v>86</c:v>
                </c:pt>
                <c:pt idx="1206">
                  <c:v>86</c:v>
                </c:pt>
                <c:pt idx="1207">
                  <c:v>86</c:v>
                </c:pt>
                <c:pt idx="1208">
                  <c:v>86</c:v>
                </c:pt>
                <c:pt idx="1209">
                  <c:v>86</c:v>
                </c:pt>
                <c:pt idx="1210">
                  <c:v>86</c:v>
                </c:pt>
                <c:pt idx="1211">
                  <c:v>86</c:v>
                </c:pt>
                <c:pt idx="1212">
                  <c:v>87</c:v>
                </c:pt>
                <c:pt idx="1213">
                  <c:v>87</c:v>
                </c:pt>
                <c:pt idx="1214">
                  <c:v>87</c:v>
                </c:pt>
                <c:pt idx="1215">
                  <c:v>87</c:v>
                </c:pt>
                <c:pt idx="1216">
                  <c:v>88</c:v>
                </c:pt>
                <c:pt idx="1217">
                  <c:v>88</c:v>
                </c:pt>
                <c:pt idx="1218">
                  <c:v>88</c:v>
                </c:pt>
                <c:pt idx="1219">
                  <c:v>88</c:v>
                </c:pt>
                <c:pt idx="1220">
                  <c:v>88</c:v>
                </c:pt>
                <c:pt idx="1221">
                  <c:v>88</c:v>
                </c:pt>
                <c:pt idx="1222">
                  <c:v>89</c:v>
                </c:pt>
                <c:pt idx="1223">
                  <c:v>89</c:v>
                </c:pt>
                <c:pt idx="1224">
                  <c:v>89</c:v>
                </c:pt>
                <c:pt idx="1225">
                  <c:v>89</c:v>
                </c:pt>
                <c:pt idx="1226">
                  <c:v>91</c:v>
                </c:pt>
                <c:pt idx="1227">
                  <c:v>91</c:v>
                </c:pt>
                <c:pt idx="1228">
                  <c:v>92</c:v>
                </c:pt>
                <c:pt idx="1229">
                  <c:v>93</c:v>
                </c:pt>
                <c:pt idx="1230">
                  <c:v>96</c:v>
                </c:pt>
              </c:numCache>
            </c:numRef>
          </c:xVal>
          <c:yVal>
            <c:numRef>
              <c:f>工作表1!$B$2:$B$1232</c:f>
              <c:numCache>
                <c:formatCode>General</c:formatCode>
                <c:ptCount val="1231"/>
                <c:pt idx="0">
                  <c:v>8.8000000000000007</c:v>
                </c:pt>
                <c:pt idx="1">
                  <c:v>7.3</c:v>
                </c:pt>
                <c:pt idx="2">
                  <c:v>8.4</c:v>
                </c:pt>
                <c:pt idx="3">
                  <c:v>8.9</c:v>
                </c:pt>
                <c:pt idx="4">
                  <c:v>8.8000000000000007</c:v>
                </c:pt>
                <c:pt idx="5">
                  <c:v>11.7</c:v>
                </c:pt>
                <c:pt idx="6">
                  <c:v>8</c:v>
                </c:pt>
                <c:pt idx="7">
                  <c:v>8.3000000000000007</c:v>
                </c:pt>
                <c:pt idx="8">
                  <c:v>7.1</c:v>
                </c:pt>
                <c:pt idx="9">
                  <c:v>11.6</c:v>
                </c:pt>
                <c:pt idx="10">
                  <c:v>7.1</c:v>
                </c:pt>
                <c:pt idx="11">
                  <c:v>10.3</c:v>
                </c:pt>
                <c:pt idx="12">
                  <c:v>7.1</c:v>
                </c:pt>
                <c:pt idx="13">
                  <c:v>11.8</c:v>
                </c:pt>
                <c:pt idx="14">
                  <c:v>8.6</c:v>
                </c:pt>
                <c:pt idx="15">
                  <c:v>9.1</c:v>
                </c:pt>
                <c:pt idx="16">
                  <c:v>9.3000000000000007</c:v>
                </c:pt>
                <c:pt idx="17">
                  <c:v>9.3000000000000007</c:v>
                </c:pt>
                <c:pt idx="18">
                  <c:v>6.7</c:v>
                </c:pt>
                <c:pt idx="19">
                  <c:v>7.5</c:v>
                </c:pt>
                <c:pt idx="20">
                  <c:v>10.199999999999999</c:v>
                </c:pt>
                <c:pt idx="21">
                  <c:v>9.1</c:v>
                </c:pt>
                <c:pt idx="22">
                  <c:v>7.7</c:v>
                </c:pt>
                <c:pt idx="23">
                  <c:v>12.9</c:v>
                </c:pt>
                <c:pt idx="24">
                  <c:v>7</c:v>
                </c:pt>
                <c:pt idx="25">
                  <c:v>7.5</c:v>
                </c:pt>
                <c:pt idx="26">
                  <c:v>8.1999999999999993</c:v>
                </c:pt>
                <c:pt idx="27">
                  <c:v>10.3</c:v>
                </c:pt>
                <c:pt idx="28">
                  <c:v>7.3</c:v>
                </c:pt>
                <c:pt idx="29">
                  <c:v>12.8</c:v>
                </c:pt>
                <c:pt idx="30">
                  <c:v>7.3</c:v>
                </c:pt>
                <c:pt idx="31">
                  <c:v>6.7</c:v>
                </c:pt>
                <c:pt idx="32">
                  <c:v>8.6</c:v>
                </c:pt>
                <c:pt idx="33">
                  <c:v>6.8</c:v>
                </c:pt>
                <c:pt idx="34">
                  <c:v>10.199999999999999</c:v>
                </c:pt>
                <c:pt idx="35">
                  <c:v>8.9</c:v>
                </c:pt>
                <c:pt idx="36">
                  <c:v>9.4</c:v>
                </c:pt>
                <c:pt idx="37">
                  <c:v>7</c:v>
                </c:pt>
                <c:pt idx="38">
                  <c:v>9.1</c:v>
                </c:pt>
                <c:pt idx="39">
                  <c:v>9.1999999999999993</c:v>
                </c:pt>
                <c:pt idx="40">
                  <c:v>12.9</c:v>
                </c:pt>
                <c:pt idx="41">
                  <c:v>11.2</c:v>
                </c:pt>
                <c:pt idx="42">
                  <c:v>6.7</c:v>
                </c:pt>
                <c:pt idx="43">
                  <c:v>6.9</c:v>
                </c:pt>
                <c:pt idx="44">
                  <c:v>9.6</c:v>
                </c:pt>
                <c:pt idx="45">
                  <c:v>8</c:v>
                </c:pt>
                <c:pt idx="46">
                  <c:v>8.8000000000000007</c:v>
                </c:pt>
                <c:pt idx="47">
                  <c:v>7.6</c:v>
                </c:pt>
                <c:pt idx="48">
                  <c:v>6.5</c:v>
                </c:pt>
                <c:pt idx="49">
                  <c:v>11.6</c:v>
                </c:pt>
                <c:pt idx="50">
                  <c:v>9.3000000000000007</c:v>
                </c:pt>
                <c:pt idx="51">
                  <c:v>12.9</c:v>
                </c:pt>
                <c:pt idx="52">
                  <c:v>6.4</c:v>
                </c:pt>
                <c:pt idx="53">
                  <c:v>8.9</c:v>
                </c:pt>
                <c:pt idx="54">
                  <c:v>9.5</c:v>
                </c:pt>
                <c:pt idx="55">
                  <c:v>7.3</c:v>
                </c:pt>
                <c:pt idx="56">
                  <c:v>7.5</c:v>
                </c:pt>
                <c:pt idx="57">
                  <c:v>7.6</c:v>
                </c:pt>
                <c:pt idx="58">
                  <c:v>6.7</c:v>
                </c:pt>
                <c:pt idx="59">
                  <c:v>6.6</c:v>
                </c:pt>
                <c:pt idx="60">
                  <c:v>8.9</c:v>
                </c:pt>
                <c:pt idx="61">
                  <c:v>8.4</c:v>
                </c:pt>
                <c:pt idx="62">
                  <c:v>11.9</c:v>
                </c:pt>
                <c:pt idx="63">
                  <c:v>7.1</c:v>
                </c:pt>
                <c:pt idx="64">
                  <c:v>11.6</c:v>
                </c:pt>
                <c:pt idx="65">
                  <c:v>7.4</c:v>
                </c:pt>
                <c:pt idx="66">
                  <c:v>9</c:v>
                </c:pt>
                <c:pt idx="67">
                  <c:v>10.8</c:v>
                </c:pt>
                <c:pt idx="68">
                  <c:v>7.1</c:v>
                </c:pt>
                <c:pt idx="69">
                  <c:v>8.1999999999999993</c:v>
                </c:pt>
                <c:pt idx="70">
                  <c:v>9.3000000000000007</c:v>
                </c:pt>
                <c:pt idx="71">
                  <c:v>10.9</c:v>
                </c:pt>
                <c:pt idx="72">
                  <c:v>6.6</c:v>
                </c:pt>
                <c:pt idx="73">
                  <c:v>6.6</c:v>
                </c:pt>
                <c:pt idx="74">
                  <c:v>6.7</c:v>
                </c:pt>
                <c:pt idx="75">
                  <c:v>7.2</c:v>
                </c:pt>
                <c:pt idx="76">
                  <c:v>8.5</c:v>
                </c:pt>
                <c:pt idx="77">
                  <c:v>7.2</c:v>
                </c:pt>
                <c:pt idx="78">
                  <c:v>7.2</c:v>
                </c:pt>
                <c:pt idx="79">
                  <c:v>6.8</c:v>
                </c:pt>
                <c:pt idx="80">
                  <c:v>6.9</c:v>
                </c:pt>
                <c:pt idx="81">
                  <c:v>7.2</c:v>
                </c:pt>
                <c:pt idx="82">
                  <c:v>6.8</c:v>
                </c:pt>
                <c:pt idx="83">
                  <c:v>7</c:v>
                </c:pt>
                <c:pt idx="84">
                  <c:v>7.6</c:v>
                </c:pt>
                <c:pt idx="85">
                  <c:v>9.6</c:v>
                </c:pt>
                <c:pt idx="86">
                  <c:v>9.1</c:v>
                </c:pt>
                <c:pt idx="87">
                  <c:v>7.2</c:v>
                </c:pt>
                <c:pt idx="88">
                  <c:v>10</c:v>
                </c:pt>
                <c:pt idx="89">
                  <c:v>7.1</c:v>
                </c:pt>
                <c:pt idx="90">
                  <c:v>8.9</c:v>
                </c:pt>
                <c:pt idx="91">
                  <c:v>7</c:v>
                </c:pt>
                <c:pt idx="92">
                  <c:v>6.7</c:v>
                </c:pt>
                <c:pt idx="93">
                  <c:v>9.8000000000000007</c:v>
                </c:pt>
                <c:pt idx="94">
                  <c:v>7.8</c:v>
                </c:pt>
                <c:pt idx="95">
                  <c:v>6.8</c:v>
                </c:pt>
                <c:pt idx="96">
                  <c:v>11.5</c:v>
                </c:pt>
                <c:pt idx="97">
                  <c:v>7.4</c:v>
                </c:pt>
                <c:pt idx="98">
                  <c:v>8.9</c:v>
                </c:pt>
                <c:pt idx="99">
                  <c:v>7.1</c:v>
                </c:pt>
                <c:pt idx="100">
                  <c:v>6.9</c:v>
                </c:pt>
                <c:pt idx="101">
                  <c:v>7.7</c:v>
                </c:pt>
                <c:pt idx="102">
                  <c:v>6.6</c:v>
                </c:pt>
                <c:pt idx="103">
                  <c:v>7.2</c:v>
                </c:pt>
                <c:pt idx="104">
                  <c:v>7.8</c:v>
                </c:pt>
                <c:pt idx="105">
                  <c:v>8.5</c:v>
                </c:pt>
                <c:pt idx="106">
                  <c:v>6.7</c:v>
                </c:pt>
                <c:pt idx="107">
                  <c:v>6.8</c:v>
                </c:pt>
                <c:pt idx="108">
                  <c:v>6.8</c:v>
                </c:pt>
                <c:pt idx="109">
                  <c:v>7.4</c:v>
                </c:pt>
                <c:pt idx="110">
                  <c:v>8.1</c:v>
                </c:pt>
                <c:pt idx="111">
                  <c:v>7</c:v>
                </c:pt>
                <c:pt idx="112">
                  <c:v>7.1</c:v>
                </c:pt>
                <c:pt idx="113">
                  <c:v>11.5</c:v>
                </c:pt>
                <c:pt idx="114">
                  <c:v>7.2</c:v>
                </c:pt>
                <c:pt idx="115">
                  <c:v>8.5</c:v>
                </c:pt>
                <c:pt idx="116">
                  <c:v>6.6</c:v>
                </c:pt>
                <c:pt idx="117">
                  <c:v>7.5</c:v>
                </c:pt>
                <c:pt idx="118">
                  <c:v>6.6</c:v>
                </c:pt>
                <c:pt idx="119">
                  <c:v>9.8000000000000007</c:v>
                </c:pt>
                <c:pt idx="120">
                  <c:v>11.1</c:v>
                </c:pt>
                <c:pt idx="121">
                  <c:v>7.7</c:v>
                </c:pt>
                <c:pt idx="122">
                  <c:v>6.7</c:v>
                </c:pt>
                <c:pt idx="123">
                  <c:v>7.3</c:v>
                </c:pt>
                <c:pt idx="124">
                  <c:v>8.1999999999999993</c:v>
                </c:pt>
                <c:pt idx="125">
                  <c:v>7.4</c:v>
                </c:pt>
                <c:pt idx="126">
                  <c:v>9.9</c:v>
                </c:pt>
                <c:pt idx="127">
                  <c:v>6.8</c:v>
                </c:pt>
                <c:pt idx="128">
                  <c:v>6.6</c:v>
                </c:pt>
                <c:pt idx="129">
                  <c:v>9.3000000000000007</c:v>
                </c:pt>
                <c:pt idx="130">
                  <c:v>11.4</c:v>
                </c:pt>
                <c:pt idx="131">
                  <c:v>6.2</c:v>
                </c:pt>
                <c:pt idx="132">
                  <c:v>7.1</c:v>
                </c:pt>
                <c:pt idx="133">
                  <c:v>7.8</c:v>
                </c:pt>
                <c:pt idx="134">
                  <c:v>7.3</c:v>
                </c:pt>
                <c:pt idx="135">
                  <c:v>7.1</c:v>
                </c:pt>
                <c:pt idx="136">
                  <c:v>9.4</c:v>
                </c:pt>
                <c:pt idx="137">
                  <c:v>9</c:v>
                </c:pt>
                <c:pt idx="138">
                  <c:v>7.2</c:v>
                </c:pt>
                <c:pt idx="139">
                  <c:v>6.6</c:v>
                </c:pt>
                <c:pt idx="140">
                  <c:v>7.4</c:v>
                </c:pt>
                <c:pt idx="141">
                  <c:v>6.6</c:v>
                </c:pt>
                <c:pt idx="142">
                  <c:v>9.1999999999999993</c:v>
                </c:pt>
                <c:pt idx="143">
                  <c:v>6.9</c:v>
                </c:pt>
                <c:pt idx="144">
                  <c:v>10.3</c:v>
                </c:pt>
                <c:pt idx="145">
                  <c:v>6.6</c:v>
                </c:pt>
                <c:pt idx="146">
                  <c:v>8.8000000000000007</c:v>
                </c:pt>
                <c:pt idx="147">
                  <c:v>6.6</c:v>
                </c:pt>
                <c:pt idx="148">
                  <c:v>8.5</c:v>
                </c:pt>
                <c:pt idx="149">
                  <c:v>7.3</c:v>
                </c:pt>
                <c:pt idx="150">
                  <c:v>6.6</c:v>
                </c:pt>
                <c:pt idx="151">
                  <c:v>6.6</c:v>
                </c:pt>
                <c:pt idx="152">
                  <c:v>10.4</c:v>
                </c:pt>
                <c:pt idx="153">
                  <c:v>6.8</c:v>
                </c:pt>
                <c:pt idx="154">
                  <c:v>9.3000000000000007</c:v>
                </c:pt>
                <c:pt idx="155">
                  <c:v>6.7</c:v>
                </c:pt>
                <c:pt idx="156">
                  <c:v>6.6</c:v>
                </c:pt>
                <c:pt idx="157">
                  <c:v>9.1</c:v>
                </c:pt>
                <c:pt idx="158">
                  <c:v>7.4</c:v>
                </c:pt>
                <c:pt idx="159">
                  <c:v>8.1999999999999993</c:v>
                </c:pt>
                <c:pt idx="160">
                  <c:v>10.3</c:v>
                </c:pt>
                <c:pt idx="161">
                  <c:v>8.4</c:v>
                </c:pt>
                <c:pt idx="162">
                  <c:v>6.9</c:v>
                </c:pt>
                <c:pt idx="163">
                  <c:v>12.2</c:v>
                </c:pt>
                <c:pt idx="164">
                  <c:v>8.5</c:v>
                </c:pt>
                <c:pt idx="165">
                  <c:v>8.1999999999999993</c:v>
                </c:pt>
                <c:pt idx="166">
                  <c:v>7</c:v>
                </c:pt>
                <c:pt idx="167">
                  <c:v>8.6</c:v>
                </c:pt>
                <c:pt idx="168">
                  <c:v>10.5</c:v>
                </c:pt>
                <c:pt idx="169">
                  <c:v>7.1</c:v>
                </c:pt>
                <c:pt idx="170">
                  <c:v>7.3</c:v>
                </c:pt>
                <c:pt idx="171">
                  <c:v>7.3</c:v>
                </c:pt>
                <c:pt idx="172">
                  <c:v>7.9</c:v>
                </c:pt>
                <c:pt idx="173">
                  <c:v>13.5</c:v>
                </c:pt>
                <c:pt idx="174">
                  <c:v>7.8</c:v>
                </c:pt>
                <c:pt idx="175">
                  <c:v>7.4</c:v>
                </c:pt>
                <c:pt idx="176">
                  <c:v>8.9</c:v>
                </c:pt>
                <c:pt idx="177">
                  <c:v>9.8000000000000007</c:v>
                </c:pt>
                <c:pt idx="178">
                  <c:v>11</c:v>
                </c:pt>
                <c:pt idx="179">
                  <c:v>10.199999999999999</c:v>
                </c:pt>
                <c:pt idx="180">
                  <c:v>8.4</c:v>
                </c:pt>
                <c:pt idx="181">
                  <c:v>7</c:v>
                </c:pt>
                <c:pt idx="182">
                  <c:v>7.3</c:v>
                </c:pt>
                <c:pt idx="183">
                  <c:v>10.9</c:v>
                </c:pt>
                <c:pt idx="184">
                  <c:v>9.4</c:v>
                </c:pt>
                <c:pt idx="185">
                  <c:v>8.9</c:v>
                </c:pt>
                <c:pt idx="186">
                  <c:v>7.9</c:v>
                </c:pt>
                <c:pt idx="187">
                  <c:v>8</c:v>
                </c:pt>
                <c:pt idx="188">
                  <c:v>7.1</c:v>
                </c:pt>
                <c:pt idx="189">
                  <c:v>7.5</c:v>
                </c:pt>
                <c:pt idx="190">
                  <c:v>8.4</c:v>
                </c:pt>
                <c:pt idx="191">
                  <c:v>8.4</c:v>
                </c:pt>
                <c:pt idx="192">
                  <c:v>8.3000000000000007</c:v>
                </c:pt>
                <c:pt idx="193">
                  <c:v>8.8000000000000007</c:v>
                </c:pt>
                <c:pt idx="194">
                  <c:v>8.3000000000000007</c:v>
                </c:pt>
                <c:pt idx="195">
                  <c:v>7.1</c:v>
                </c:pt>
                <c:pt idx="196">
                  <c:v>13.1</c:v>
                </c:pt>
                <c:pt idx="197">
                  <c:v>6.6</c:v>
                </c:pt>
                <c:pt idx="198">
                  <c:v>6.5</c:v>
                </c:pt>
                <c:pt idx="199">
                  <c:v>11.1</c:v>
                </c:pt>
                <c:pt idx="200">
                  <c:v>7.7</c:v>
                </c:pt>
                <c:pt idx="201">
                  <c:v>9</c:v>
                </c:pt>
                <c:pt idx="202">
                  <c:v>6.7</c:v>
                </c:pt>
                <c:pt idx="203">
                  <c:v>10.3</c:v>
                </c:pt>
                <c:pt idx="204">
                  <c:v>6.7</c:v>
                </c:pt>
                <c:pt idx="205">
                  <c:v>7.7</c:v>
                </c:pt>
                <c:pt idx="206">
                  <c:v>7.8</c:v>
                </c:pt>
                <c:pt idx="207">
                  <c:v>7.8</c:v>
                </c:pt>
                <c:pt idx="208">
                  <c:v>7.9</c:v>
                </c:pt>
                <c:pt idx="209">
                  <c:v>7.2</c:v>
                </c:pt>
                <c:pt idx="210">
                  <c:v>6.8</c:v>
                </c:pt>
                <c:pt idx="211">
                  <c:v>7.2</c:v>
                </c:pt>
                <c:pt idx="212">
                  <c:v>10.4</c:v>
                </c:pt>
                <c:pt idx="213">
                  <c:v>11.6</c:v>
                </c:pt>
                <c:pt idx="214">
                  <c:v>8.5</c:v>
                </c:pt>
                <c:pt idx="215">
                  <c:v>11.6</c:v>
                </c:pt>
                <c:pt idx="216">
                  <c:v>8.1999999999999993</c:v>
                </c:pt>
                <c:pt idx="217">
                  <c:v>6.6</c:v>
                </c:pt>
                <c:pt idx="218">
                  <c:v>7.2</c:v>
                </c:pt>
                <c:pt idx="219">
                  <c:v>6.8</c:v>
                </c:pt>
                <c:pt idx="220">
                  <c:v>6.7</c:v>
                </c:pt>
                <c:pt idx="221">
                  <c:v>6.6</c:v>
                </c:pt>
                <c:pt idx="222">
                  <c:v>6.6</c:v>
                </c:pt>
                <c:pt idx="223">
                  <c:v>6.6</c:v>
                </c:pt>
                <c:pt idx="224">
                  <c:v>8.9</c:v>
                </c:pt>
                <c:pt idx="225">
                  <c:v>6.7</c:v>
                </c:pt>
                <c:pt idx="226">
                  <c:v>7.2</c:v>
                </c:pt>
                <c:pt idx="227">
                  <c:v>6.8</c:v>
                </c:pt>
                <c:pt idx="228">
                  <c:v>6.6</c:v>
                </c:pt>
                <c:pt idx="229">
                  <c:v>8.3000000000000007</c:v>
                </c:pt>
                <c:pt idx="230">
                  <c:v>8.5</c:v>
                </c:pt>
                <c:pt idx="231">
                  <c:v>7.9</c:v>
                </c:pt>
                <c:pt idx="232">
                  <c:v>7.2</c:v>
                </c:pt>
                <c:pt idx="233">
                  <c:v>7.3</c:v>
                </c:pt>
                <c:pt idx="234">
                  <c:v>6.8</c:v>
                </c:pt>
                <c:pt idx="235">
                  <c:v>9.3000000000000007</c:v>
                </c:pt>
                <c:pt idx="236">
                  <c:v>6.7</c:v>
                </c:pt>
                <c:pt idx="237">
                  <c:v>7.3</c:v>
                </c:pt>
                <c:pt idx="238">
                  <c:v>7.6</c:v>
                </c:pt>
                <c:pt idx="239">
                  <c:v>9.5</c:v>
                </c:pt>
                <c:pt idx="240">
                  <c:v>8.5</c:v>
                </c:pt>
                <c:pt idx="241">
                  <c:v>9.3000000000000007</c:v>
                </c:pt>
                <c:pt idx="242">
                  <c:v>6.6</c:v>
                </c:pt>
                <c:pt idx="243">
                  <c:v>6.6</c:v>
                </c:pt>
                <c:pt idx="244">
                  <c:v>6.9</c:v>
                </c:pt>
                <c:pt idx="245">
                  <c:v>7.1</c:v>
                </c:pt>
                <c:pt idx="246">
                  <c:v>9.6</c:v>
                </c:pt>
                <c:pt idx="247">
                  <c:v>7.6</c:v>
                </c:pt>
                <c:pt idx="248">
                  <c:v>7.1</c:v>
                </c:pt>
                <c:pt idx="249">
                  <c:v>8.4</c:v>
                </c:pt>
                <c:pt idx="250">
                  <c:v>10.4</c:v>
                </c:pt>
                <c:pt idx="251">
                  <c:v>6.6</c:v>
                </c:pt>
                <c:pt idx="252">
                  <c:v>8.6999999999999993</c:v>
                </c:pt>
                <c:pt idx="253">
                  <c:v>7.8</c:v>
                </c:pt>
                <c:pt idx="254">
                  <c:v>7.1</c:v>
                </c:pt>
                <c:pt idx="255">
                  <c:v>14.2</c:v>
                </c:pt>
                <c:pt idx="256">
                  <c:v>8.1999999999999993</c:v>
                </c:pt>
                <c:pt idx="257">
                  <c:v>9.1</c:v>
                </c:pt>
                <c:pt idx="258">
                  <c:v>8.9</c:v>
                </c:pt>
                <c:pt idx="259">
                  <c:v>6.6</c:v>
                </c:pt>
                <c:pt idx="260">
                  <c:v>7.3</c:v>
                </c:pt>
                <c:pt idx="261">
                  <c:v>7.7</c:v>
                </c:pt>
                <c:pt idx="262">
                  <c:v>6.8</c:v>
                </c:pt>
                <c:pt idx="263">
                  <c:v>6.8</c:v>
                </c:pt>
                <c:pt idx="264">
                  <c:v>8.5</c:v>
                </c:pt>
                <c:pt idx="265">
                  <c:v>7</c:v>
                </c:pt>
                <c:pt idx="266">
                  <c:v>8.3000000000000007</c:v>
                </c:pt>
                <c:pt idx="267">
                  <c:v>8</c:v>
                </c:pt>
                <c:pt idx="268">
                  <c:v>8.4</c:v>
                </c:pt>
                <c:pt idx="269">
                  <c:v>8.8000000000000007</c:v>
                </c:pt>
                <c:pt idx="270">
                  <c:v>7.6</c:v>
                </c:pt>
                <c:pt idx="271">
                  <c:v>7.1</c:v>
                </c:pt>
                <c:pt idx="272">
                  <c:v>8.4</c:v>
                </c:pt>
                <c:pt idx="273">
                  <c:v>6.6</c:v>
                </c:pt>
                <c:pt idx="274">
                  <c:v>6.9</c:v>
                </c:pt>
                <c:pt idx="275">
                  <c:v>11.7</c:v>
                </c:pt>
                <c:pt idx="276">
                  <c:v>6.3</c:v>
                </c:pt>
                <c:pt idx="277">
                  <c:v>7.2</c:v>
                </c:pt>
                <c:pt idx="278">
                  <c:v>8.1999999999999993</c:v>
                </c:pt>
                <c:pt idx="279">
                  <c:v>10.5</c:v>
                </c:pt>
                <c:pt idx="280">
                  <c:v>7.4</c:v>
                </c:pt>
                <c:pt idx="281">
                  <c:v>10.199999999999999</c:v>
                </c:pt>
                <c:pt idx="282">
                  <c:v>9.1</c:v>
                </c:pt>
                <c:pt idx="283">
                  <c:v>6.9</c:v>
                </c:pt>
                <c:pt idx="284">
                  <c:v>6.7</c:v>
                </c:pt>
                <c:pt idx="285">
                  <c:v>14.2</c:v>
                </c:pt>
                <c:pt idx="286">
                  <c:v>7.5</c:v>
                </c:pt>
                <c:pt idx="287">
                  <c:v>6.7</c:v>
                </c:pt>
                <c:pt idx="288">
                  <c:v>12.5</c:v>
                </c:pt>
                <c:pt idx="289">
                  <c:v>10.9</c:v>
                </c:pt>
                <c:pt idx="290">
                  <c:v>7.3</c:v>
                </c:pt>
                <c:pt idx="291">
                  <c:v>9.3000000000000007</c:v>
                </c:pt>
                <c:pt idx="292">
                  <c:v>9.6999999999999993</c:v>
                </c:pt>
                <c:pt idx="293">
                  <c:v>7.3</c:v>
                </c:pt>
                <c:pt idx="294">
                  <c:v>7.2</c:v>
                </c:pt>
                <c:pt idx="295">
                  <c:v>8.4</c:v>
                </c:pt>
                <c:pt idx="296">
                  <c:v>7.4</c:v>
                </c:pt>
                <c:pt idx="297">
                  <c:v>7</c:v>
                </c:pt>
                <c:pt idx="298">
                  <c:v>7.4</c:v>
                </c:pt>
                <c:pt idx="299">
                  <c:v>7.4</c:v>
                </c:pt>
                <c:pt idx="300">
                  <c:v>7.1</c:v>
                </c:pt>
                <c:pt idx="301">
                  <c:v>8.3000000000000007</c:v>
                </c:pt>
                <c:pt idx="302">
                  <c:v>11.5</c:v>
                </c:pt>
                <c:pt idx="303">
                  <c:v>6.6</c:v>
                </c:pt>
                <c:pt idx="304">
                  <c:v>6.7</c:v>
                </c:pt>
                <c:pt idx="305">
                  <c:v>7</c:v>
                </c:pt>
                <c:pt idx="306">
                  <c:v>13.8</c:v>
                </c:pt>
                <c:pt idx="307">
                  <c:v>8</c:v>
                </c:pt>
                <c:pt idx="308">
                  <c:v>8.5</c:v>
                </c:pt>
                <c:pt idx="309">
                  <c:v>7.7</c:v>
                </c:pt>
                <c:pt idx="310">
                  <c:v>6.9</c:v>
                </c:pt>
                <c:pt idx="311">
                  <c:v>7.2</c:v>
                </c:pt>
                <c:pt idx="312">
                  <c:v>9.9</c:v>
                </c:pt>
                <c:pt idx="313">
                  <c:v>6.7</c:v>
                </c:pt>
                <c:pt idx="314">
                  <c:v>7.1</c:v>
                </c:pt>
                <c:pt idx="315">
                  <c:v>10.3</c:v>
                </c:pt>
                <c:pt idx="316">
                  <c:v>10.7</c:v>
                </c:pt>
                <c:pt idx="317">
                  <c:v>7.7</c:v>
                </c:pt>
                <c:pt idx="318">
                  <c:v>8.1</c:v>
                </c:pt>
                <c:pt idx="319">
                  <c:v>6.8</c:v>
                </c:pt>
                <c:pt idx="320">
                  <c:v>6.9</c:v>
                </c:pt>
                <c:pt idx="321">
                  <c:v>7.9</c:v>
                </c:pt>
                <c:pt idx="322">
                  <c:v>8.6999999999999993</c:v>
                </c:pt>
                <c:pt idx="323">
                  <c:v>6.7</c:v>
                </c:pt>
                <c:pt idx="324">
                  <c:v>7</c:v>
                </c:pt>
                <c:pt idx="325">
                  <c:v>8.1999999999999993</c:v>
                </c:pt>
                <c:pt idx="326">
                  <c:v>6.6</c:v>
                </c:pt>
                <c:pt idx="327">
                  <c:v>7.1</c:v>
                </c:pt>
                <c:pt idx="328">
                  <c:v>6</c:v>
                </c:pt>
                <c:pt idx="329">
                  <c:v>7.1</c:v>
                </c:pt>
                <c:pt idx="330">
                  <c:v>7.7</c:v>
                </c:pt>
                <c:pt idx="331">
                  <c:v>9.5</c:v>
                </c:pt>
                <c:pt idx="332">
                  <c:v>11.1</c:v>
                </c:pt>
                <c:pt idx="333">
                  <c:v>7.8</c:v>
                </c:pt>
                <c:pt idx="334">
                  <c:v>7.2</c:v>
                </c:pt>
                <c:pt idx="335">
                  <c:v>10.1</c:v>
                </c:pt>
                <c:pt idx="336">
                  <c:v>6.7</c:v>
                </c:pt>
                <c:pt idx="337">
                  <c:v>10.3</c:v>
                </c:pt>
                <c:pt idx="338">
                  <c:v>6.5</c:v>
                </c:pt>
                <c:pt idx="339">
                  <c:v>8.5</c:v>
                </c:pt>
                <c:pt idx="340">
                  <c:v>7.5</c:v>
                </c:pt>
                <c:pt idx="341">
                  <c:v>10.1</c:v>
                </c:pt>
                <c:pt idx="342">
                  <c:v>10.5</c:v>
                </c:pt>
                <c:pt idx="343">
                  <c:v>7</c:v>
                </c:pt>
                <c:pt idx="344">
                  <c:v>8</c:v>
                </c:pt>
                <c:pt idx="345">
                  <c:v>6.7</c:v>
                </c:pt>
                <c:pt idx="346">
                  <c:v>8.4</c:v>
                </c:pt>
                <c:pt idx="347">
                  <c:v>10.1</c:v>
                </c:pt>
                <c:pt idx="348">
                  <c:v>9.1999999999999993</c:v>
                </c:pt>
                <c:pt idx="349">
                  <c:v>11.3</c:v>
                </c:pt>
                <c:pt idx="350">
                  <c:v>7.9</c:v>
                </c:pt>
                <c:pt idx="351">
                  <c:v>6.7</c:v>
                </c:pt>
                <c:pt idx="352">
                  <c:v>11.5</c:v>
                </c:pt>
                <c:pt idx="353">
                  <c:v>8.8000000000000007</c:v>
                </c:pt>
                <c:pt idx="354">
                  <c:v>8.6</c:v>
                </c:pt>
                <c:pt idx="355">
                  <c:v>10</c:v>
                </c:pt>
                <c:pt idx="356">
                  <c:v>7</c:v>
                </c:pt>
                <c:pt idx="357">
                  <c:v>7.8</c:v>
                </c:pt>
                <c:pt idx="358">
                  <c:v>6.7</c:v>
                </c:pt>
                <c:pt idx="359">
                  <c:v>7.1</c:v>
                </c:pt>
                <c:pt idx="360">
                  <c:v>7.1</c:v>
                </c:pt>
                <c:pt idx="361">
                  <c:v>9.1999999999999993</c:v>
                </c:pt>
                <c:pt idx="362">
                  <c:v>7.5</c:v>
                </c:pt>
                <c:pt idx="363">
                  <c:v>9</c:v>
                </c:pt>
                <c:pt idx="364">
                  <c:v>8.8000000000000007</c:v>
                </c:pt>
                <c:pt idx="365">
                  <c:v>10.3</c:v>
                </c:pt>
                <c:pt idx="366">
                  <c:v>7.3</c:v>
                </c:pt>
                <c:pt idx="367">
                  <c:v>5.5</c:v>
                </c:pt>
                <c:pt idx="368">
                  <c:v>6.6</c:v>
                </c:pt>
                <c:pt idx="369">
                  <c:v>6.8</c:v>
                </c:pt>
                <c:pt idx="370">
                  <c:v>8.3000000000000007</c:v>
                </c:pt>
                <c:pt idx="371">
                  <c:v>9.6</c:v>
                </c:pt>
                <c:pt idx="372">
                  <c:v>7.3</c:v>
                </c:pt>
                <c:pt idx="373">
                  <c:v>7.8</c:v>
                </c:pt>
                <c:pt idx="374">
                  <c:v>6.8</c:v>
                </c:pt>
                <c:pt idx="375">
                  <c:v>6.7</c:v>
                </c:pt>
                <c:pt idx="376">
                  <c:v>8.1</c:v>
                </c:pt>
                <c:pt idx="377">
                  <c:v>7.9</c:v>
                </c:pt>
                <c:pt idx="378">
                  <c:v>10.3</c:v>
                </c:pt>
                <c:pt idx="379">
                  <c:v>7</c:v>
                </c:pt>
                <c:pt idx="380">
                  <c:v>8</c:v>
                </c:pt>
                <c:pt idx="381">
                  <c:v>6.7</c:v>
                </c:pt>
                <c:pt idx="382">
                  <c:v>7.2</c:v>
                </c:pt>
                <c:pt idx="383">
                  <c:v>8.6</c:v>
                </c:pt>
                <c:pt idx="384">
                  <c:v>11.1</c:v>
                </c:pt>
                <c:pt idx="385">
                  <c:v>6.5</c:v>
                </c:pt>
                <c:pt idx="386">
                  <c:v>6.9</c:v>
                </c:pt>
                <c:pt idx="387">
                  <c:v>9.4</c:v>
                </c:pt>
                <c:pt idx="388">
                  <c:v>7.8</c:v>
                </c:pt>
                <c:pt idx="389">
                  <c:v>7.8</c:v>
                </c:pt>
                <c:pt idx="390">
                  <c:v>8.3000000000000007</c:v>
                </c:pt>
                <c:pt idx="391">
                  <c:v>6.8</c:v>
                </c:pt>
                <c:pt idx="392">
                  <c:v>6.6</c:v>
                </c:pt>
                <c:pt idx="393">
                  <c:v>7.3</c:v>
                </c:pt>
                <c:pt idx="394">
                  <c:v>9.4</c:v>
                </c:pt>
                <c:pt idx="395">
                  <c:v>11.8</c:v>
                </c:pt>
                <c:pt idx="396">
                  <c:v>8.1999999999999993</c:v>
                </c:pt>
                <c:pt idx="397">
                  <c:v>7</c:v>
                </c:pt>
                <c:pt idx="398">
                  <c:v>9.5</c:v>
                </c:pt>
                <c:pt idx="399">
                  <c:v>7.8</c:v>
                </c:pt>
                <c:pt idx="400">
                  <c:v>7.2</c:v>
                </c:pt>
                <c:pt idx="401">
                  <c:v>8.6</c:v>
                </c:pt>
                <c:pt idx="402">
                  <c:v>9</c:v>
                </c:pt>
                <c:pt idx="403">
                  <c:v>6.7</c:v>
                </c:pt>
                <c:pt idx="404">
                  <c:v>8.6999999999999993</c:v>
                </c:pt>
                <c:pt idx="405">
                  <c:v>9</c:v>
                </c:pt>
                <c:pt idx="406">
                  <c:v>9.6999999999999993</c:v>
                </c:pt>
                <c:pt idx="407">
                  <c:v>8.8000000000000007</c:v>
                </c:pt>
                <c:pt idx="408">
                  <c:v>9.4</c:v>
                </c:pt>
                <c:pt idx="409">
                  <c:v>8.9</c:v>
                </c:pt>
                <c:pt idx="410">
                  <c:v>7.4</c:v>
                </c:pt>
                <c:pt idx="411">
                  <c:v>6.7</c:v>
                </c:pt>
                <c:pt idx="412">
                  <c:v>11.6</c:v>
                </c:pt>
                <c:pt idx="413">
                  <c:v>9.5</c:v>
                </c:pt>
                <c:pt idx="414">
                  <c:v>7.4</c:v>
                </c:pt>
                <c:pt idx="415">
                  <c:v>8.5</c:v>
                </c:pt>
                <c:pt idx="416">
                  <c:v>8.8000000000000007</c:v>
                </c:pt>
                <c:pt idx="417">
                  <c:v>7.2</c:v>
                </c:pt>
                <c:pt idx="418">
                  <c:v>7.5</c:v>
                </c:pt>
                <c:pt idx="419">
                  <c:v>6.6</c:v>
                </c:pt>
                <c:pt idx="420">
                  <c:v>9.8000000000000007</c:v>
                </c:pt>
                <c:pt idx="421">
                  <c:v>7.5</c:v>
                </c:pt>
                <c:pt idx="422">
                  <c:v>8.4</c:v>
                </c:pt>
                <c:pt idx="423">
                  <c:v>6.6</c:v>
                </c:pt>
                <c:pt idx="424">
                  <c:v>7</c:v>
                </c:pt>
                <c:pt idx="425">
                  <c:v>7.9</c:v>
                </c:pt>
                <c:pt idx="426">
                  <c:v>6.9</c:v>
                </c:pt>
                <c:pt idx="427">
                  <c:v>7.7</c:v>
                </c:pt>
                <c:pt idx="428">
                  <c:v>7.7</c:v>
                </c:pt>
                <c:pt idx="429">
                  <c:v>7.1</c:v>
                </c:pt>
                <c:pt idx="430">
                  <c:v>9.6</c:v>
                </c:pt>
                <c:pt idx="431">
                  <c:v>10.5</c:v>
                </c:pt>
                <c:pt idx="432">
                  <c:v>7.3</c:v>
                </c:pt>
                <c:pt idx="433">
                  <c:v>12</c:v>
                </c:pt>
                <c:pt idx="434">
                  <c:v>6.8</c:v>
                </c:pt>
                <c:pt idx="435">
                  <c:v>7.1</c:v>
                </c:pt>
                <c:pt idx="436">
                  <c:v>6.8</c:v>
                </c:pt>
                <c:pt idx="437">
                  <c:v>9.5</c:v>
                </c:pt>
                <c:pt idx="438">
                  <c:v>10</c:v>
                </c:pt>
                <c:pt idx="439">
                  <c:v>7.2</c:v>
                </c:pt>
                <c:pt idx="440">
                  <c:v>6.6</c:v>
                </c:pt>
                <c:pt idx="441">
                  <c:v>9.3000000000000007</c:v>
                </c:pt>
                <c:pt idx="442">
                  <c:v>9</c:v>
                </c:pt>
                <c:pt idx="443">
                  <c:v>9.5</c:v>
                </c:pt>
                <c:pt idx="444">
                  <c:v>8.1999999999999993</c:v>
                </c:pt>
                <c:pt idx="445">
                  <c:v>7.1</c:v>
                </c:pt>
                <c:pt idx="446">
                  <c:v>10</c:v>
                </c:pt>
                <c:pt idx="447">
                  <c:v>6.8</c:v>
                </c:pt>
                <c:pt idx="448">
                  <c:v>12.3</c:v>
                </c:pt>
                <c:pt idx="449">
                  <c:v>9.5</c:v>
                </c:pt>
                <c:pt idx="450">
                  <c:v>9.6</c:v>
                </c:pt>
                <c:pt idx="451">
                  <c:v>7.3</c:v>
                </c:pt>
                <c:pt idx="452">
                  <c:v>7</c:v>
                </c:pt>
                <c:pt idx="453">
                  <c:v>6.7</c:v>
                </c:pt>
                <c:pt idx="454">
                  <c:v>11.4</c:v>
                </c:pt>
                <c:pt idx="455">
                  <c:v>8.1</c:v>
                </c:pt>
                <c:pt idx="456">
                  <c:v>9.1</c:v>
                </c:pt>
                <c:pt idx="457">
                  <c:v>9.3000000000000007</c:v>
                </c:pt>
                <c:pt idx="458">
                  <c:v>10.9</c:v>
                </c:pt>
                <c:pt idx="459">
                  <c:v>6.7</c:v>
                </c:pt>
                <c:pt idx="460">
                  <c:v>7</c:v>
                </c:pt>
                <c:pt idx="461">
                  <c:v>6.4</c:v>
                </c:pt>
                <c:pt idx="462">
                  <c:v>8.4</c:v>
                </c:pt>
                <c:pt idx="463">
                  <c:v>8</c:v>
                </c:pt>
                <c:pt idx="464">
                  <c:v>7.1</c:v>
                </c:pt>
                <c:pt idx="465">
                  <c:v>7.2</c:v>
                </c:pt>
                <c:pt idx="466">
                  <c:v>9.1999999999999993</c:v>
                </c:pt>
                <c:pt idx="467">
                  <c:v>7</c:v>
                </c:pt>
                <c:pt idx="468">
                  <c:v>7.9</c:v>
                </c:pt>
                <c:pt idx="469">
                  <c:v>5.9</c:v>
                </c:pt>
                <c:pt idx="470">
                  <c:v>7.4</c:v>
                </c:pt>
                <c:pt idx="471">
                  <c:v>6.7</c:v>
                </c:pt>
                <c:pt idx="472">
                  <c:v>7.2</c:v>
                </c:pt>
                <c:pt idx="473">
                  <c:v>6.8</c:v>
                </c:pt>
                <c:pt idx="474">
                  <c:v>7.3</c:v>
                </c:pt>
                <c:pt idx="475">
                  <c:v>8</c:v>
                </c:pt>
                <c:pt idx="476">
                  <c:v>12.1</c:v>
                </c:pt>
                <c:pt idx="477">
                  <c:v>8.3000000000000007</c:v>
                </c:pt>
                <c:pt idx="478">
                  <c:v>7.6</c:v>
                </c:pt>
                <c:pt idx="479">
                  <c:v>7.2</c:v>
                </c:pt>
                <c:pt idx="480">
                  <c:v>8.4</c:v>
                </c:pt>
                <c:pt idx="481">
                  <c:v>7.9</c:v>
                </c:pt>
                <c:pt idx="482">
                  <c:v>7.7</c:v>
                </c:pt>
                <c:pt idx="483">
                  <c:v>9.3000000000000007</c:v>
                </c:pt>
                <c:pt idx="484">
                  <c:v>8</c:v>
                </c:pt>
                <c:pt idx="485">
                  <c:v>7.6</c:v>
                </c:pt>
                <c:pt idx="486">
                  <c:v>7.2</c:v>
                </c:pt>
                <c:pt idx="487">
                  <c:v>6.9</c:v>
                </c:pt>
                <c:pt idx="488">
                  <c:v>10.4</c:v>
                </c:pt>
                <c:pt idx="489">
                  <c:v>7.5</c:v>
                </c:pt>
                <c:pt idx="490">
                  <c:v>7.5</c:v>
                </c:pt>
                <c:pt idx="491">
                  <c:v>10.7</c:v>
                </c:pt>
                <c:pt idx="492">
                  <c:v>6.7</c:v>
                </c:pt>
                <c:pt idx="493">
                  <c:v>6.6</c:v>
                </c:pt>
                <c:pt idx="494">
                  <c:v>9.8000000000000007</c:v>
                </c:pt>
                <c:pt idx="495">
                  <c:v>7.5</c:v>
                </c:pt>
                <c:pt idx="496">
                  <c:v>7.5</c:v>
                </c:pt>
                <c:pt idx="497">
                  <c:v>8.4</c:v>
                </c:pt>
                <c:pt idx="498">
                  <c:v>8</c:v>
                </c:pt>
                <c:pt idx="499">
                  <c:v>7.5</c:v>
                </c:pt>
                <c:pt idx="500">
                  <c:v>7.6</c:v>
                </c:pt>
                <c:pt idx="501">
                  <c:v>8.4</c:v>
                </c:pt>
                <c:pt idx="502">
                  <c:v>7.2</c:v>
                </c:pt>
                <c:pt idx="503">
                  <c:v>9.9</c:v>
                </c:pt>
                <c:pt idx="504">
                  <c:v>10.199999999999999</c:v>
                </c:pt>
                <c:pt idx="505">
                  <c:v>7.6</c:v>
                </c:pt>
                <c:pt idx="506">
                  <c:v>6.7</c:v>
                </c:pt>
                <c:pt idx="507">
                  <c:v>10.1</c:v>
                </c:pt>
                <c:pt idx="508">
                  <c:v>9.1999999999999993</c:v>
                </c:pt>
                <c:pt idx="509">
                  <c:v>8.1999999999999993</c:v>
                </c:pt>
                <c:pt idx="510">
                  <c:v>7.8</c:v>
                </c:pt>
                <c:pt idx="511">
                  <c:v>11.5</c:v>
                </c:pt>
                <c:pt idx="512">
                  <c:v>6.7</c:v>
                </c:pt>
                <c:pt idx="513">
                  <c:v>6.6</c:v>
                </c:pt>
                <c:pt idx="514">
                  <c:v>7.9</c:v>
                </c:pt>
                <c:pt idx="515">
                  <c:v>9</c:v>
                </c:pt>
                <c:pt idx="516">
                  <c:v>6.8</c:v>
                </c:pt>
                <c:pt idx="517">
                  <c:v>8.9</c:v>
                </c:pt>
                <c:pt idx="518">
                  <c:v>7.1</c:v>
                </c:pt>
                <c:pt idx="519">
                  <c:v>11.2</c:v>
                </c:pt>
                <c:pt idx="520">
                  <c:v>7.7</c:v>
                </c:pt>
                <c:pt idx="521">
                  <c:v>7.1</c:v>
                </c:pt>
                <c:pt idx="522">
                  <c:v>11</c:v>
                </c:pt>
                <c:pt idx="523">
                  <c:v>6.6</c:v>
                </c:pt>
                <c:pt idx="524">
                  <c:v>8.9</c:v>
                </c:pt>
                <c:pt idx="525">
                  <c:v>10.4</c:v>
                </c:pt>
                <c:pt idx="526">
                  <c:v>7.1</c:v>
                </c:pt>
                <c:pt idx="527">
                  <c:v>6.2</c:v>
                </c:pt>
                <c:pt idx="528">
                  <c:v>6.6</c:v>
                </c:pt>
                <c:pt idx="529">
                  <c:v>6.6</c:v>
                </c:pt>
                <c:pt idx="530">
                  <c:v>7.3</c:v>
                </c:pt>
                <c:pt idx="531">
                  <c:v>8.4</c:v>
                </c:pt>
                <c:pt idx="532">
                  <c:v>6.6</c:v>
                </c:pt>
                <c:pt idx="533">
                  <c:v>7.5</c:v>
                </c:pt>
                <c:pt idx="534">
                  <c:v>7.2</c:v>
                </c:pt>
                <c:pt idx="535">
                  <c:v>6.2</c:v>
                </c:pt>
                <c:pt idx="536">
                  <c:v>6.9</c:v>
                </c:pt>
                <c:pt idx="537">
                  <c:v>7.1</c:v>
                </c:pt>
                <c:pt idx="538">
                  <c:v>9.3000000000000007</c:v>
                </c:pt>
                <c:pt idx="539">
                  <c:v>7</c:v>
                </c:pt>
                <c:pt idx="540">
                  <c:v>6.8</c:v>
                </c:pt>
                <c:pt idx="541">
                  <c:v>11.4</c:v>
                </c:pt>
                <c:pt idx="542">
                  <c:v>6.4</c:v>
                </c:pt>
                <c:pt idx="543">
                  <c:v>7.3</c:v>
                </c:pt>
                <c:pt idx="544">
                  <c:v>7.2</c:v>
                </c:pt>
                <c:pt idx="545">
                  <c:v>8.8000000000000007</c:v>
                </c:pt>
                <c:pt idx="546">
                  <c:v>7.6</c:v>
                </c:pt>
                <c:pt idx="547">
                  <c:v>6.8</c:v>
                </c:pt>
                <c:pt idx="548">
                  <c:v>11.1</c:v>
                </c:pt>
                <c:pt idx="549">
                  <c:v>6.6</c:v>
                </c:pt>
                <c:pt idx="550">
                  <c:v>8.4</c:v>
                </c:pt>
                <c:pt idx="551">
                  <c:v>6.1</c:v>
                </c:pt>
                <c:pt idx="552">
                  <c:v>6.7</c:v>
                </c:pt>
                <c:pt idx="553">
                  <c:v>7.6</c:v>
                </c:pt>
                <c:pt idx="554">
                  <c:v>6.7</c:v>
                </c:pt>
                <c:pt idx="555">
                  <c:v>7.6</c:v>
                </c:pt>
                <c:pt idx="556">
                  <c:v>8</c:v>
                </c:pt>
                <c:pt idx="557">
                  <c:v>7.3</c:v>
                </c:pt>
                <c:pt idx="558">
                  <c:v>8.9</c:v>
                </c:pt>
                <c:pt idx="559">
                  <c:v>7.6</c:v>
                </c:pt>
                <c:pt idx="560">
                  <c:v>6.8</c:v>
                </c:pt>
                <c:pt idx="561">
                  <c:v>7</c:v>
                </c:pt>
                <c:pt idx="562">
                  <c:v>7.5</c:v>
                </c:pt>
                <c:pt idx="563">
                  <c:v>6.6</c:v>
                </c:pt>
                <c:pt idx="564">
                  <c:v>8.5</c:v>
                </c:pt>
                <c:pt idx="565">
                  <c:v>8.5</c:v>
                </c:pt>
                <c:pt idx="566">
                  <c:v>10.9</c:v>
                </c:pt>
                <c:pt idx="567">
                  <c:v>8.6</c:v>
                </c:pt>
                <c:pt idx="568">
                  <c:v>7.6</c:v>
                </c:pt>
                <c:pt idx="569">
                  <c:v>7.1</c:v>
                </c:pt>
                <c:pt idx="570">
                  <c:v>8.8000000000000007</c:v>
                </c:pt>
                <c:pt idx="571">
                  <c:v>9.5</c:v>
                </c:pt>
                <c:pt idx="572">
                  <c:v>7.7</c:v>
                </c:pt>
                <c:pt idx="573">
                  <c:v>7.2</c:v>
                </c:pt>
                <c:pt idx="574">
                  <c:v>7</c:v>
                </c:pt>
                <c:pt idx="575">
                  <c:v>8.5</c:v>
                </c:pt>
                <c:pt idx="576">
                  <c:v>7.7</c:v>
                </c:pt>
                <c:pt idx="577">
                  <c:v>6.6</c:v>
                </c:pt>
                <c:pt idx="578">
                  <c:v>5.5</c:v>
                </c:pt>
                <c:pt idx="579">
                  <c:v>7.1</c:v>
                </c:pt>
                <c:pt idx="580">
                  <c:v>7.1</c:v>
                </c:pt>
                <c:pt idx="581">
                  <c:v>6.4</c:v>
                </c:pt>
                <c:pt idx="582">
                  <c:v>6.8</c:v>
                </c:pt>
                <c:pt idx="583">
                  <c:v>8.4</c:v>
                </c:pt>
                <c:pt idx="584">
                  <c:v>6.6</c:v>
                </c:pt>
                <c:pt idx="585">
                  <c:v>8</c:v>
                </c:pt>
                <c:pt idx="586">
                  <c:v>7.5</c:v>
                </c:pt>
                <c:pt idx="587">
                  <c:v>8.5</c:v>
                </c:pt>
                <c:pt idx="588">
                  <c:v>7.5</c:v>
                </c:pt>
                <c:pt idx="589">
                  <c:v>6.4</c:v>
                </c:pt>
                <c:pt idx="590">
                  <c:v>6.7</c:v>
                </c:pt>
                <c:pt idx="591">
                  <c:v>8.5</c:v>
                </c:pt>
                <c:pt idx="592">
                  <c:v>6.7</c:v>
                </c:pt>
                <c:pt idx="593">
                  <c:v>9</c:v>
                </c:pt>
                <c:pt idx="594">
                  <c:v>10.3</c:v>
                </c:pt>
                <c:pt idx="595">
                  <c:v>9</c:v>
                </c:pt>
                <c:pt idx="596">
                  <c:v>7.6</c:v>
                </c:pt>
                <c:pt idx="597">
                  <c:v>6.7</c:v>
                </c:pt>
                <c:pt idx="598">
                  <c:v>8.3000000000000007</c:v>
                </c:pt>
                <c:pt idx="599">
                  <c:v>7.7</c:v>
                </c:pt>
                <c:pt idx="600">
                  <c:v>7.8</c:v>
                </c:pt>
                <c:pt idx="601">
                  <c:v>9.6</c:v>
                </c:pt>
                <c:pt idx="602">
                  <c:v>6.6</c:v>
                </c:pt>
                <c:pt idx="603">
                  <c:v>7.9</c:v>
                </c:pt>
                <c:pt idx="604">
                  <c:v>6.6</c:v>
                </c:pt>
                <c:pt idx="605">
                  <c:v>6.7</c:v>
                </c:pt>
                <c:pt idx="606">
                  <c:v>8.4</c:v>
                </c:pt>
                <c:pt idx="607">
                  <c:v>7.4</c:v>
                </c:pt>
                <c:pt idx="608">
                  <c:v>9.5</c:v>
                </c:pt>
                <c:pt idx="609">
                  <c:v>7.5</c:v>
                </c:pt>
                <c:pt idx="610">
                  <c:v>8.3000000000000007</c:v>
                </c:pt>
                <c:pt idx="611">
                  <c:v>6.7</c:v>
                </c:pt>
                <c:pt idx="612">
                  <c:v>7.8</c:v>
                </c:pt>
                <c:pt idx="613">
                  <c:v>7.7</c:v>
                </c:pt>
                <c:pt idx="614">
                  <c:v>8.1999999999999993</c:v>
                </c:pt>
                <c:pt idx="615">
                  <c:v>8.5</c:v>
                </c:pt>
                <c:pt idx="616">
                  <c:v>7.9</c:v>
                </c:pt>
                <c:pt idx="617">
                  <c:v>8.6</c:v>
                </c:pt>
                <c:pt idx="618">
                  <c:v>8</c:v>
                </c:pt>
                <c:pt idx="619">
                  <c:v>6.6</c:v>
                </c:pt>
                <c:pt idx="620">
                  <c:v>6.4</c:v>
                </c:pt>
                <c:pt idx="621">
                  <c:v>8</c:v>
                </c:pt>
                <c:pt idx="622">
                  <c:v>7</c:v>
                </c:pt>
                <c:pt idx="623">
                  <c:v>7.2</c:v>
                </c:pt>
                <c:pt idx="624">
                  <c:v>8.3000000000000007</c:v>
                </c:pt>
                <c:pt idx="625">
                  <c:v>12.4</c:v>
                </c:pt>
                <c:pt idx="626">
                  <c:v>7.4</c:v>
                </c:pt>
                <c:pt idx="627">
                  <c:v>10.199999999999999</c:v>
                </c:pt>
                <c:pt idx="628">
                  <c:v>10.3</c:v>
                </c:pt>
                <c:pt idx="629">
                  <c:v>7.1</c:v>
                </c:pt>
                <c:pt idx="630">
                  <c:v>6.9</c:v>
                </c:pt>
                <c:pt idx="631">
                  <c:v>8.3000000000000007</c:v>
                </c:pt>
                <c:pt idx="632">
                  <c:v>6.9</c:v>
                </c:pt>
                <c:pt idx="633">
                  <c:v>6.6</c:v>
                </c:pt>
                <c:pt idx="634">
                  <c:v>7.1</c:v>
                </c:pt>
                <c:pt idx="635">
                  <c:v>7.2</c:v>
                </c:pt>
                <c:pt idx="636">
                  <c:v>7.4</c:v>
                </c:pt>
                <c:pt idx="637">
                  <c:v>9.3000000000000007</c:v>
                </c:pt>
                <c:pt idx="638">
                  <c:v>6.6</c:v>
                </c:pt>
                <c:pt idx="639">
                  <c:v>7.6</c:v>
                </c:pt>
                <c:pt idx="640">
                  <c:v>7.3</c:v>
                </c:pt>
                <c:pt idx="641">
                  <c:v>6.9</c:v>
                </c:pt>
                <c:pt idx="642">
                  <c:v>11.9</c:v>
                </c:pt>
                <c:pt idx="643">
                  <c:v>8</c:v>
                </c:pt>
                <c:pt idx="644">
                  <c:v>8.4</c:v>
                </c:pt>
                <c:pt idx="645">
                  <c:v>10.5</c:v>
                </c:pt>
                <c:pt idx="646">
                  <c:v>7</c:v>
                </c:pt>
                <c:pt idx="647">
                  <c:v>9.8000000000000007</c:v>
                </c:pt>
                <c:pt idx="648">
                  <c:v>6.8</c:v>
                </c:pt>
                <c:pt idx="649">
                  <c:v>7.4</c:v>
                </c:pt>
                <c:pt idx="650">
                  <c:v>7.6</c:v>
                </c:pt>
                <c:pt idx="651">
                  <c:v>7.8</c:v>
                </c:pt>
                <c:pt idx="652">
                  <c:v>6.6</c:v>
                </c:pt>
                <c:pt idx="653">
                  <c:v>8.1999999999999993</c:v>
                </c:pt>
                <c:pt idx="654">
                  <c:v>6.9</c:v>
                </c:pt>
                <c:pt idx="655">
                  <c:v>12.4</c:v>
                </c:pt>
                <c:pt idx="656">
                  <c:v>10.6</c:v>
                </c:pt>
                <c:pt idx="657">
                  <c:v>6.7</c:v>
                </c:pt>
                <c:pt idx="658">
                  <c:v>9.6</c:v>
                </c:pt>
                <c:pt idx="659">
                  <c:v>7.6</c:v>
                </c:pt>
                <c:pt idx="660">
                  <c:v>8.8000000000000007</c:v>
                </c:pt>
                <c:pt idx="661">
                  <c:v>10.4</c:v>
                </c:pt>
                <c:pt idx="662">
                  <c:v>7</c:v>
                </c:pt>
                <c:pt idx="663">
                  <c:v>8.4</c:v>
                </c:pt>
                <c:pt idx="664">
                  <c:v>7.1</c:v>
                </c:pt>
                <c:pt idx="665">
                  <c:v>8</c:v>
                </c:pt>
                <c:pt idx="666">
                  <c:v>8.3000000000000007</c:v>
                </c:pt>
                <c:pt idx="667">
                  <c:v>8.1</c:v>
                </c:pt>
                <c:pt idx="668">
                  <c:v>7.1</c:v>
                </c:pt>
                <c:pt idx="669">
                  <c:v>6.7</c:v>
                </c:pt>
                <c:pt idx="670">
                  <c:v>6.7</c:v>
                </c:pt>
                <c:pt idx="671">
                  <c:v>9.5</c:v>
                </c:pt>
                <c:pt idx="672">
                  <c:v>6.9</c:v>
                </c:pt>
                <c:pt idx="673">
                  <c:v>7.1</c:v>
                </c:pt>
                <c:pt idx="674">
                  <c:v>6.7</c:v>
                </c:pt>
                <c:pt idx="675">
                  <c:v>8.6999999999999993</c:v>
                </c:pt>
                <c:pt idx="676">
                  <c:v>7.6</c:v>
                </c:pt>
                <c:pt idx="677">
                  <c:v>7.4</c:v>
                </c:pt>
                <c:pt idx="678">
                  <c:v>7.7</c:v>
                </c:pt>
                <c:pt idx="679">
                  <c:v>11.6</c:v>
                </c:pt>
                <c:pt idx="680">
                  <c:v>7.6</c:v>
                </c:pt>
                <c:pt idx="681">
                  <c:v>6.7</c:v>
                </c:pt>
                <c:pt idx="682">
                  <c:v>6.8</c:v>
                </c:pt>
                <c:pt idx="683">
                  <c:v>9.9</c:v>
                </c:pt>
                <c:pt idx="684">
                  <c:v>7.2</c:v>
                </c:pt>
                <c:pt idx="685">
                  <c:v>8.4</c:v>
                </c:pt>
                <c:pt idx="686">
                  <c:v>7.1</c:v>
                </c:pt>
                <c:pt idx="687">
                  <c:v>6.7</c:v>
                </c:pt>
                <c:pt idx="688">
                  <c:v>7.4</c:v>
                </c:pt>
                <c:pt idx="689">
                  <c:v>6.9</c:v>
                </c:pt>
                <c:pt idx="690">
                  <c:v>9.6</c:v>
                </c:pt>
                <c:pt idx="691">
                  <c:v>7.7</c:v>
                </c:pt>
                <c:pt idx="692">
                  <c:v>8.1999999999999993</c:v>
                </c:pt>
                <c:pt idx="693">
                  <c:v>6.7</c:v>
                </c:pt>
                <c:pt idx="694">
                  <c:v>6.6</c:v>
                </c:pt>
                <c:pt idx="695">
                  <c:v>7</c:v>
                </c:pt>
                <c:pt idx="696">
                  <c:v>10.3</c:v>
                </c:pt>
                <c:pt idx="697">
                  <c:v>6.9</c:v>
                </c:pt>
                <c:pt idx="698">
                  <c:v>7.3</c:v>
                </c:pt>
                <c:pt idx="699">
                  <c:v>7.2</c:v>
                </c:pt>
                <c:pt idx="700">
                  <c:v>8</c:v>
                </c:pt>
                <c:pt idx="701">
                  <c:v>8.1</c:v>
                </c:pt>
                <c:pt idx="702">
                  <c:v>8.4</c:v>
                </c:pt>
                <c:pt idx="703">
                  <c:v>6.7</c:v>
                </c:pt>
                <c:pt idx="704">
                  <c:v>7.4</c:v>
                </c:pt>
                <c:pt idx="705">
                  <c:v>6.8</c:v>
                </c:pt>
                <c:pt idx="706">
                  <c:v>7.3</c:v>
                </c:pt>
                <c:pt idx="707">
                  <c:v>8.4</c:v>
                </c:pt>
                <c:pt idx="708">
                  <c:v>8.3000000000000007</c:v>
                </c:pt>
                <c:pt idx="709">
                  <c:v>7.4</c:v>
                </c:pt>
                <c:pt idx="710">
                  <c:v>9.5</c:v>
                </c:pt>
                <c:pt idx="711">
                  <c:v>6.6</c:v>
                </c:pt>
                <c:pt idx="712">
                  <c:v>7.4</c:v>
                </c:pt>
                <c:pt idx="713">
                  <c:v>7</c:v>
                </c:pt>
                <c:pt idx="714">
                  <c:v>10.5</c:v>
                </c:pt>
                <c:pt idx="715">
                  <c:v>6.7</c:v>
                </c:pt>
                <c:pt idx="716">
                  <c:v>6.7</c:v>
                </c:pt>
                <c:pt idx="717">
                  <c:v>13.2</c:v>
                </c:pt>
                <c:pt idx="718">
                  <c:v>7</c:v>
                </c:pt>
                <c:pt idx="719">
                  <c:v>7.1</c:v>
                </c:pt>
                <c:pt idx="720">
                  <c:v>8.4</c:v>
                </c:pt>
                <c:pt idx="721">
                  <c:v>7.2</c:v>
                </c:pt>
                <c:pt idx="722">
                  <c:v>7.9</c:v>
                </c:pt>
                <c:pt idx="723">
                  <c:v>7.9</c:v>
                </c:pt>
                <c:pt idx="724">
                  <c:v>6.9</c:v>
                </c:pt>
                <c:pt idx="725">
                  <c:v>7.8</c:v>
                </c:pt>
                <c:pt idx="726">
                  <c:v>7</c:v>
                </c:pt>
                <c:pt idx="727">
                  <c:v>7.2</c:v>
                </c:pt>
                <c:pt idx="728">
                  <c:v>6.7</c:v>
                </c:pt>
                <c:pt idx="729">
                  <c:v>9</c:v>
                </c:pt>
                <c:pt idx="730">
                  <c:v>7.3</c:v>
                </c:pt>
                <c:pt idx="731">
                  <c:v>6.6</c:v>
                </c:pt>
                <c:pt idx="732">
                  <c:v>8.5</c:v>
                </c:pt>
                <c:pt idx="733">
                  <c:v>6.7</c:v>
                </c:pt>
                <c:pt idx="734">
                  <c:v>8.4</c:v>
                </c:pt>
                <c:pt idx="735">
                  <c:v>7.5</c:v>
                </c:pt>
                <c:pt idx="736">
                  <c:v>10.199999999999999</c:v>
                </c:pt>
                <c:pt idx="737">
                  <c:v>9.6</c:v>
                </c:pt>
                <c:pt idx="738">
                  <c:v>7.3</c:v>
                </c:pt>
                <c:pt idx="739">
                  <c:v>8.6999999999999993</c:v>
                </c:pt>
                <c:pt idx="740">
                  <c:v>6.9</c:v>
                </c:pt>
                <c:pt idx="741">
                  <c:v>6.9</c:v>
                </c:pt>
                <c:pt idx="742">
                  <c:v>7.1</c:v>
                </c:pt>
                <c:pt idx="743">
                  <c:v>6.9</c:v>
                </c:pt>
                <c:pt idx="744">
                  <c:v>6.8</c:v>
                </c:pt>
                <c:pt idx="745">
                  <c:v>7.4</c:v>
                </c:pt>
                <c:pt idx="746">
                  <c:v>10.1</c:v>
                </c:pt>
                <c:pt idx="747">
                  <c:v>7.6</c:v>
                </c:pt>
                <c:pt idx="748">
                  <c:v>7.1</c:v>
                </c:pt>
                <c:pt idx="749">
                  <c:v>7.2</c:v>
                </c:pt>
                <c:pt idx="750">
                  <c:v>7.8</c:v>
                </c:pt>
                <c:pt idx="751">
                  <c:v>6.6</c:v>
                </c:pt>
                <c:pt idx="752">
                  <c:v>6.9</c:v>
                </c:pt>
                <c:pt idx="753">
                  <c:v>6.8</c:v>
                </c:pt>
                <c:pt idx="754">
                  <c:v>6.6</c:v>
                </c:pt>
                <c:pt idx="755">
                  <c:v>9.1999999999999993</c:v>
                </c:pt>
                <c:pt idx="756">
                  <c:v>7.3</c:v>
                </c:pt>
                <c:pt idx="757">
                  <c:v>7.1</c:v>
                </c:pt>
                <c:pt idx="758">
                  <c:v>7.6</c:v>
                </c:pt>
                <c:pt idx="759">
                  <c:v>8.6</c:v>
                </c:pt>
                <c:pt idx="760">
                  <c:v>9.3000000000000007</c:v>
                </c:pt>
                <c:pt idx="761">
                  <c:v>9.1</c:v>
                </c:pt>
                <c:pt idx="762">
                  <c:v>8.5</c:v>
                </c:pt>
                <c:pt idx="763">
                  <c:v>9.5</c:v>
                </c:pt>
                <c:pt idx="764">
                  <c:v>11</c:v>
                </c:pt>
                <c:pt idx="765">
                  <c:v>6.8</c:v>
                </c:pt>
                <c:pt idx="766">
                  <c:v>7.2</c:v>
                </c:pt>
                <c:pt idx="767">
                  <c:v>9.4</c:v>
                </c:pt>
                <c:pt idx="768">
                  <c:v>6.7</c:v>
                </c:pt>
                <c:pt idx="769">
                  <c:v>7.3</c:v>
                </c:pt>
                <c:pt idx="770">
                  <c:v>10.5</c:v>
                </c:pt>
                <c:pt idx="771">
                  <c:v>7.5</c:v>
                </c:pt>
                <c:pt idx="772">
                  <c:v>7</c:v>
                </c:pt>
                <c:pt idx="773">
                  <c:v>7.4</c:v>
                </c:pt>
                <c:pt idx="774">
                  <c:v>6.8</c:v>
                </c:pt>
                <c:pt idx="775">
                  <c:v>8.8000000000000007</c:v>
                </c:pt>
                <c:pt idx="776">
                  <c:v>7</c:v>
                </c:pt>
                <c:pt idx="777">
                  <c:v>6.7</c:v>
                </c:pt>
                <c:pt idx="778">
                  <c:v>6.8</c:v>
                </c:pt>
                <c:pt idx="779">
                  <c:v>8.3000000000000007</c:v>
                </c:pt>
                <c:pt idx="780">
                  <c:v>10.5</c:v>
                </c:pt>
                <c:pt idx="781">
                  <c:v>8.3000000000000007</c:v>
                </c:pt>
                <c:pt idx="782">
                  <c:v>6.6</c:v>
                </c:pt>
                <c:pt idx="783">
                  <c:v>11.6</c:v>
                </c:pt>
                <c:pt idx="784">
                  <c:v>8.4</c:v>
                </c:pt>
                <c:pt idx="785">
                  <c:v>6.5</c:v>
                </c:pt>
                <c:pt idx="786">
                  <c:v>6.7</c:v>
                </c:pt>
                <c:pt idx="787">
                  <c:v>7.8</c:v>
                </c:pt>
                <c:pt idx="788">
                  <c:v>6.6</c:v>
                </c:pt>
                <c:pt idx="789">
                  <c:v>6.6</c:v>
                </c:pt>
                <c:pt idx="790">
                  <c:v>8.8000000000000007</c:v>
                </c:pt>
                <c:pt idx="791">
                  <c:v>6.7</c:v>
                </c:pt>
                <c:pt idx="792">
                  <c:v>7.8</c:v>
                </c:pt>
                <c:pt idx="793">
                  <c:v>8.6999999999999993</c:v>
                </c:pt>
                <c:pt idx="794">
                  <c:v>6.8</c:v>
                </c:pt>
                <c:pt idx="795">
                  <c:v>7.3</c:v>
                </c:pt>
                <c:pt idx="796">
                  <c:v>7.1</c:v>
                </c:pt>
                <c:pt idx="797">
                  <c:v>8.9</c:v>
                </c:pt>
                <c:pt idx="798">
                  <c:v>11</c:v>
                </c:pt>
                <c:pt idx="799">
                  <c:v>10.1</c:v>
                </c:pt>
                <c:pt idx="800">
                  <c:v>11.7</c:v>
                </c:pt>
                <c:pt idx="801">
                  <c:v>10.9</c:v>
                </c:pt>
                <c:pt idx="802">
                  <c:v>7.5</c:v>
                </c:pt>
                <c:pt idx="803">
                  <c:v>7.7</c:v>
                </c:pt>
                <c:pt idx="804">
                  <c:v>7.5</c:v>
                </c:pt>
                <c:pt idx="805">
                  <c:v>6.8</c:v>
                </c:pt>
                <c:pt idx="806">
                  <c:v>7.7</c:v>
                </c:pt>
                <c:pt idx="807">
                  <c:v>8.3000000000000007</c:v>
                </c:pt>
                <c:pt idx="808">
                  <c:v>7.4</c:v>
                </c:pt>
                <c:pt idx="809">
                  <c:v>6.9</c:v>
                </c:pt>
                <c:pt idx="810">
                  <c:v>6.6</c:v>
                </c:pt>
                <c:pt idx="811">
                  <c:v>7</c:v>
                </c:pt>
                <c:pt idx="812">
                  <c:v>8.4</c:v>
                </c:pt>
                <c:pt idx="813">
                  <c:v>7.3</c:v>
                </c:pt>
                <c:pt idx="814">
                  <c:v>7.4</c:v>
                </c:pt>
                <c:pt idx="815">
                  <c:v>6.6</c:v>
                </c:pt>
                <c:pt idx="816">
                  <c:v>7</c:v>
                </c:pt>
                <c:pt idx="817">
                  <c:v>7.3</c:v>
                </c:pt>
                <c:pt idx="818">
                  <c:v>9.8000000000000007</c:v>
                </c:pt>
                <c:pt idx="819">
                  <c:v>8.4</c:v>
                </c:pt>
                <c:pt idx="820">
                  <c:v>11.3</c:v>
                </c:pt>
                <c:pt idx="821">
                  <c:v>8.6999999999999993</c:v>
                </c:pt>
                <c:pt idx="822">
                  <c:v>8.8000000000000007</c:v>
                </c:pt>
                <c:pt idx="823">
                  <c:v>6.9</c:v>
                </c:pt>
                <c:pt idx="824">
                  <c:v>11</c:v>
                </c:pt>
                <c:pt idx="825">
                  <c:v>7.4</c:v>
                </c:pt>
                <c:pt idx="826">
                  <c:v>10.1</c:v>
                </c:pt>
                <c:pt idx="827">
                  <c:v>12.2</c:v>
                </c:pt>
                <c:pt idx="828">
                  <c:v>7.3</c:v>
                </c:pt>
                <c:pt idx="829">
                  <c:v>9.1</c:v>
                </c:pt>
                <c:pt idx="830">
                  <c:v>6.7</c:v>
                </c:pt>
                <c:pt idx="831">
                  <c:v>7.5</c:v>
                </c:pt>
                <c:pt idx="832">
                  <c:v>7</c:v>
                </c:pt>
                <c:pt idx="833">
                  <c:v>7.6</c:v>
                </c:pt>
                <c:pt idx="834">
                  <c:v>8.8000000000000007</c:v>
                </c:pt>
                <c:pt idx="835">
                  <c:v>8.8000000000000007</c:v>
                </c:pt>
                <c:pt idx="836">
                  <c:v>5.6</c:v>
                </c:pt>
                <c:pt idx="837">
                  <c:v>7</c:v>
                </c:pt>
                <c:pt idx="838">
                  <c:v>6.9</c:v>
                </c:pt>
                <c:pt idx="839">
                  <c:v>6.8</c:v>
                </c:pt>
                <c:pt idx="840">
                  <c:v>7</c:v>
                </c:pt>
                <c:pt idx="841">
                  <c:v>7.1</c:v>
                </c:pt>
                <c:pt idx="842">
                  <c:v>9.4</c:v>
                </c:pt>
                <c:pt idx="843">
                  <c:v>7.7</c:v>
                </c:pt>
                <c:pt idx="844">
                  <c:v>8</c:v>
                </c:pt>
                <c:pt idx="845">
                  <c:v>7</c:v>
                </c:pt>
                <c:pt idx="846">
                  <c:v>12.6</c:v>
                </c:pt>
                <c:pt idx="847">
                  <c:v>6.8</c:v>
                </c:pt>
                <c:pt idx="848">
                  <c:v>7.2</c:v>
                </c:pt>
                <c:pt idx="849">
                  <c:v>11</c:v>
                </c:pt>
                <c:pt idx="850">
                  <c:v>9.3000000000000007</c:v>
                </c:pt>
                <c:pt idx="851">
                  <c:v>6.6</c:v>
                </c:pt>
                <c:pt idx="852">
                  <c:v>11.4</c:v>
                </c:pt>
                <c:pt idx="853">
                  <c:v>9.1999999999999993</c:v>
                </c:pt>
                <c:pt idx="854">
                  <c:v>7.4</c:v>
                </c:pt>
                <c:pt idx="855">
                  <c:v>6.6</c:v>
                </c:pt>
                <c:pt idx="856">
                  <c:v>7</c:v>
                </c:pt>
                <c:pt idx="857">
                  <c:v>6.6</c:v>
                </c:pt>
                <c:pt idx="858">
                  <c:v>9.1999999999999993</c:v>
                </c:pt>
                <c:pt idx="859">
                  <c:v>7.9</c:v>
                </c:pt>
                <c:pt idx="860">
                  <c:v>7.2</c:v>
                </c:pt>
                <c:pt idx="861">
                  <c:v>6.8</c:v>
                </c:pt>
                <c:pt idx="862">
                  <c:v>11.2</c:v>
                </c:pt>
                <c:pt idx="863">
                  <c:v>8.1999999999999993</c:v>
                </c:pt>
                <c:pt idx="864">
                  <c:v>6.9</c:v>
                </c:pt>
                <c:pt idx="865">
                  <c:v>6.6</c:v>
                </c:pt>
                <c:pt idx="866">
                  <c:v>8.9</c:v>
                </c:pt>
                <c:pt idx="867">
                  <c:v>7.4</c:v>
                </c:pt>
                <c:pt idx="868">
                  <c:v>6.6</c:v>
                </c:pt>
                <c:pt idx="869">
                  <c:v>7.6</c:v>
                </c:pt>
                <c:pt idx="870">
                  <c:v>6.8</c:v>
                </c:pt>
                <c:pt idx="871">
                  <c:v>7</c:v>
                </c:pt>
                <c:pt idx="872">
                  <c:v>6.4</c:v>
                </c:pt>
                <c:pt idx="873">
                  <c:v>11.7</c:v>
                </c:pt>
                <c:pt idx="874">
                  <c:v>8.1999999999999993</c:v>
                </c:pt>
                <c:pt idx="875">
                  <c:v>8.1999999999999993</c:v>
                </c:pt>
                <c:pt idx="876">
                  <c:v>6.8</c:v>
                </c:pt>
                <c:pt idx="877">
                  <c:v>7.1</c:v>
                </c:pt>
                <c:pt idx="878">
                  <c:v>8.5</c:v>
                </c:pt>
                <c:pt idx="879">
                  <c:v>7.5</c:v>
                </c:pt>
                <c:pt idx="880">
                  <c:v>8.1999999999999993</c:v>
                </c:pt>
                <c:pt idx="881">
                  <c:v>7</c:v>
                </c:pt>
                <c:pt idx="882">
                  <c:v>7.1</c:v>
                </c:pt>
                <c:pt idx="883">
                  <c:v>10.9</c:v>
                </c:pt>
                <c:pt idx="884">
                  <c:v>7.5</c:v>
                </c:pt>
                <c:pt idx="885">
                  <c:v>7</c:v>
                </c:pt>
                <c:pt idx="886">
                  <c:v>7.1</c:v>
                </c:pt>
                <c:pt idx="887">
                  <c:v>6.6</c:v>
                </c:pt>
                <c:pt idx="888">
                  <c:v>6.8</c:v>
                </c:pt>
                <c:pt idx="889">
                  <c:v>7.1</c:v>
                </c:pt>
                <c:pt idx="890">
                  <c:v>7.2</c:v>
                </c:pt>
                <c:pt idx="891">
                  <c:v>6.8</c:v>
                </c:pt>
                <c:pt idx="892">
                  <c:v>11</c:v>
                </c:pt>
                <c:pt idx="893">
                  <c:v>6.6</c:v>
                </c:pt>
                <c:pt idx="894">
                  <c:v>7.8</c:v>
                </c:pt>
                <c:pt idx="895">
                  <c:v>10.7</c:v>
                </c:pt>
                <c:pt idx="896">
                  <c:v>7</c:v>
                </c:pt>
                <c:pt idx="897">
                  <c:v>9.6999999999999993</c:v>
                </c:pt>
                <c:pt idx="898">
                  <c:v>7.5</c:v>
                </c:pt>
                <c:pt idx="899">
                  <c:v>7</c:v>
                </c:pt>
                <c:pt idx="900">
                  <c:v>6.8</c:v>
                </c:pt>
                <c:pt idx="901">
                  <c:v>7.2</c:v>
                </c:pt>
                <c:pt idx="902">
                  <c:v>6.7</c:v>
                </c:pt>
                <c:pt idx="903">
                  <c:v>10.4</c:v>
                </c:pt>
                <c:pt idx="904">
                  <c:v>9</c:v>
                </c:pt>
                <c:pt idx="905">
                  <c:v>7</c:v>
                </c:pt>
                <c:pt idx="906">
                  <c:v>8.4</c:v>
                </c:pt>
                <c:pt idx="907">
                  <c:v>9.8000000000000007</c:v>
                </c:pt>
                <c:pt idx="908">
                  <c:v>6.6</c:v>
                </c:pt>
                <c:pt idx="909">
                  <c:v>7.9</c:v>
                </c:pt>
                <c:pt idx="910">
                  <c:v>8.5</c:v>
                </c:pt>
                <c:pt idx="911">
                  <c:v>8.4</c:v>
                </c:pt>
                <c:pt idx="912">
                  <c:v>8.4</c:v>
                </c:pt>
                <c:pt idx="913">
                  <c:v>10.3</c:v>
                </c:pt>
                <c:pt idx="914">
                  <c:v>8.6</c:v>
                </c:pt>
                <c:pt idx="915">
                  <c:v>6.8</c:v>
                </c:pt>
                <c:pt idx="916">
                  <c:v>7.2</c:v>
                </c:pt>
                <c:pt idx="917">
                  <c:v>10.6</c:v>
                </c:pt>
                <c:pt idx="918">
                  <c:v>6.6</c:v>
                </c:pt>
                <c:pt idx="919">
                  <c:v>8.8000000000000007</c:v>
                </c:pt>
                <c:pt idx="920">
                  <c:v>6.7</c:v>
                </c:pt>
                <c:pt idx="921">
                  <c:v>6.6</c:v>
                </c:pt>
                <c:pt idx="922">
                  <c:v>6.6</c:v>
                </c:pt>
                <c:pt idx="923">
                  <c:v>9</c:v>
                </c:pt>
                <c:pt idx="924">
                  <c:v>8.8000000000000007</c:v>
                </c:pt>
                <c:pt idx="925">
                  <c:v>7</c:v>
                </c:pt>
                <c:pt idx="926">
                  <c:v>7.5</c:v>
                </c:pt>
                <c:pt idx="927">
                  <c:v>6.6</c:v>
                </c:pt>
                <c:pt idx="928">
                  <c:v>6.8</c:v>
                </c:pt>
                <c:pt idx="929">
                  <c:v>8.9</c:v>
                </c:pt>
                <c:pt idx="930">
                  <c:v>6.7</c:v>
                </c:pt>
                <c:pt idx="931">
                  <c:v>11.2</c:v>
                </c:pt>
                <c:pt idx="932">
                  <c:v>6.8</c:v>
                </c:pt>
                <c:pt idx="933">
                  <c:v>8</c:v>
                </c:pt>
                <c:pt idx="934">
                  <c:v>9.6</c:v>
                </c:pt>
                <c:pt idx="935">
                  <c:v>9.6</c:v>
                </c:pt>
                <c:pt idx="936">
                  <c:v>8.4</c:v>
                </c:pt>
                <c:pt idx="937">
                  <c:v>6.9</c:v>
                </c:pt>
                <c:pt idx="938">
                  <c:v>8.8000000000000007</c:v>
                </c:pt>
                <c:pt idx="939">
                  <c:v>6.9</c:v>
                </c:pt>
                <c:pt idx="940">
                  <c:v>8.6999999999999993</c:v>
                </c:pt>
                <c:pt idx="941">
                  <c:v>7.2</c:v>
                </c:pt>
                <c:pt idx="942">
                  <c:v>7.1</c:v>
                </c:pt>
                <c:pt idx="943">
                  <c:v>8.5</c:v>
                </c:pt>
                <c:pt idx="944">
                  <c:v>9.8000000000000007</c:v>
                </c:pt>
                <c:pt idx="945">
                  <c:v>7.3</c:v>
                </c:pt>
                <c:pt idx="946">
                  <c:v>9.9</c:v>
                </c:pt>
                <c:pt idx="947">
                  <c:v>6.6</c:v>
                </c:pt>
                <c:pt idx="948">
                  <c:v>8.9</c:v>
                </c:pt>
                <c:pt idx="949">
                  <c:v>8</c:v>
                </c:pt>
                <c:pt idx="950">
                  <c:v>6.9</c:v>
                </c:pt>
                <c:pt idx="951">
                  <c:v>6.8</c:v>
                </c:pt>
                <c:pt idx="952">
                  <c:v>7.2</c:v>
                </c:pt>
                <c:pt idx="953">
                  <c:v>8.1</c:v>
                </c:pt>
                <c:pt idx="954">
                  <c:v>9.1999999999999993</c:v>
                </c:pt>
                <c:pt idx="955">
                  <c:v>8</c:v>
                </c:pt>
                <c:pt idx="956">
                  <c:v>8</c:v>
                </c:pt>
                <c:pt idx="957">
                  <c:v>7.3</c:v>
                </c:pt>
                <c:pt idx="958">
                  <c:v>7</c:v>
                </c:pt>
                <c:pt idx="959">
                  <c:v>9.9</c:v>
                </c:pt>
                <c:pt idx="960">
                  <c:v>7.2</c:v>
                </c:pt>
                <c:pt idx="961">
                  <c:v>7.6</c:v>
                </c:pt>
                <c:pt idx="962">
                  <c:v>6.4</c:v>
                </c:pt>
                <c:pt idx="963">
                  <c:v>7</c:v>
                </c:pt>
                <c:pt idx="964">
                  <c:v>7.9</c:v>
                </c:pt>
                <c:pt idx="965">
                  <c:v>7.5</c:v>
                </c:pt>
                <c:pt idx="966">
                  <c:v>8.1</c:v>
                </c:pt>
                <c:pt idx="967">
                  <c:v>9.6</c:v>
                </c:pt>
                <c:pt idx="968">
                  <c:v>8.9</c:v>
                </c:pt>
                <c:pt idx="969">
                  <c:v>7.6</c:v>
                </c:pt>
                <c:pt idx="970">
                  <c:v>8.6999999999999993</c:v>
                </c:pt>
                <c:pt idx="971">
                  <c:v>8.4</c:v>
                </c:pt>
                <c:pt idx="972">
                  <c:v>7.3</c:v>
                </c:pt>
                <c:pt idx="973">
                  <c:v>7.4</c:v>
                </c:pt>
                <c:pt idx="974">
                  <c:v>7.3</c:v>
                </c:pt>
                <c:pt idx="975">
                  <c:v>6.6</c:v>
                </c:pt>
                <c:pt idx="976">
                  <c:v>7</c:v>
                </c:pt>
                <c:pt idx="977">
                  <c:v>6.9</c:v>
                </c:pt>
                <c:pt idx="978">
                  <c:v>10.5</c:v>
                </c:pt>
                <c:pt idx="979">
                  <c:v>8.3000000000000007</c:v>
                </c:pt>
                <c:pt idx="980">
                  <c:v>6.2</c:v>
                </c:pt>
                <c:pt idx="981">
                  <c:v>7.7</c:v>
                </c:pt>
                <c:pt idx="982">
                  <c:v>8.5</c:v>
                </c:pt>
                <c:pt idx="983">
                  <c:v>6.8</c:v>
                </c:pt>
                <c:pt idx="984">
                  <c:v>6.9</c:v>
                </c:pt>
                <c:pt idx="985">
                  <c:v>7.6</c:v>
                </c:pt>
                <c:pt idx="986">
                  <c:v>8.4</c:v>
                </c:pt>
                <c:pt idx="987">
                  <c:v>6.9</c:v>
                </c:pt>
                <c:pt idx="988">
                  <c:v>9.5</c:v>
                </c:pt>
                <c:pt idx="989">
                  <c:v>6.9</c:v>
                </c:pt>
                <c:pt idx="990">
                  <c:v>6.7</c:v>
                </c:pt>
                <c:pt idx="991">
                  <c:v>6.6</c:v>
                </c:pt>
                <c:pt idx="992">
                  <c:v>7.5</c:v>
                </c:pt>
                <c:pt idx="993">
                  <c:v>6.8</c:v>
                </c:pt>
                <c:pt idx="994">
                  <c:v>8.9</c:v>
                </c:pt>
                <c:pt idx="995">
                  <c:v>8.5</c:v>
                </c:pt>
                <c:pt idx="996">
                  <c:v>9.6999999999999993</c:v>
                </c:pt>
                <c:pt idx="997">
                  <c:v>7.7</c:v>
                </c:pt>
                <c:pt idx="998">
                  <c:v>7.4</c:v>
                </c:pt>
                <c:pt idx="999">
                  <c:v>9.8000000000000007</c:v>
                </c:pt>
                <c:pt idx="1000">
                  <c:v>6.6</c:v>
                </c:pt>
                <c:pt idx="1001">
                  <c:v>8.4</c:v>
                </c:pt>
                <c:pt idx="1002">
                  <c:v>7</c:v>
                </c:pt>
                <c:pt idx="1003">
                  <c:v>7.4</c:v>
                </c:pt>
                <c:pt idx="1004">
                  <c:v>6.9</c:v>
                </c:pt>
                <c:pt idx="1005">
                  <c:v>12.4</c:v>
                </c:pt>
                <c:pt idx="1006">
                  <c:v>9</c:v>
                </c:pt>
                <c:pt idx="1007">
                  <c:v>6.4</c:v>
                </c:pt>
                <c:pt idx="1008">
                  <c:v>6.8</c:v>
                </c:pt>
                <c:pt idx="1009">
                  <c:v>6.9</c:v>
                </c:pt>
                <c:pt idx="1010">
                  <c:v>10.199999999999999</c:v>
                </c:pt>
                <c:pt idx="1011">
                  <c:v>8.5</c:v>
                </c:pt>
                <c:pt idx="1012">
                  <c:v>9.1</c:v>
                </c:pt>
                <c:pt idx="1013">
                  <c:v>8.4</c:v>
                </c:pt>
                <c:pt idx="1014">
                  <c:v>8.9</c:v>
                </c:pt>
                <c:pt idx="1015">
                  <c:v>8.4</c:v>
                </c:pt>
                <c:pt idx="1016">
                  <c:v>7.4</c:v>
                </c:pt>
                <c:pt idx="1017">
                  <c:v>7.3</c:v>
                </c:pt>
                <c:pt idx="1018">
                  <c:v>6.6</c:v>
                </c:pt>
                <c:pt idx="1019">
                  <c:v>7</c:v>
                </c:pt>
                <c:pt idx="1020">
                  <c:v>6.9</c:v>
                </c:pt>
                <c:pt idx="1021">
                  <c:v>7.4</c:v>
                </c:pt>
                <c:pt idx="1022">
                  <c:v>10.1</c:v>
                </c:pt>
                <c:pt idx="1023">
                  <c:v>9.9</c:v>
                </c:pt>
                <c:pt idx="1024">
                  <c:v>8.5</c:v>
                </c:pt>
                <c:pt idx="1025">
                  <c:v>8.3000000000000007</c:v>
                </c:pt>
                <c:pt idx="1026">
                  <c:v>8.4</c:v>
                </c:pt>
                <c:pt idx="1027">
                  <c:v>7.4</c:v>
                </c:pt>
                <c:pt idx="1028">
                  <c:v>8.6999999999999993</c:v>
                </c:pt>
                <c:pt idx="1029">
                  <c:v>7.5</c:v>
                </c:pt>
                <c:pt idx="1030">
                  <c:v>8.4</c:v>
                </c:pt>
                <c:pt idx="1031">
                  <c:v>11.4</c:v>
                </c:pt>
                <c:pt idx="1032">
                  <c:v>7.2</c:v>
                </c:pt>
                <c:pt idx="1033">
                  <c:v>8</c:v>
                </c:pt>
                <c:pt idx="1034">
                  <c:v>6.6</c:v>
                </c:pt>
                <c:pt idx="1035">
                  <c:v>8.1</c:v>
                </c:pt>
                <c:pt idx="1036">
                  <c:v>6.9</c:v>
                </c:pt>
                <c:pt idx="1037">
                  <c:v>7</c:v>
                </c:pt>
                <c:pt idx="1038">
                  <c:v>7.5</c:v>
                </c:pt>
                <c:pt idx="1039">
                  <c:v>7</c:v>
                </c:pt>
                <c:pt idx="1040">
                  <c:v>7.5</c:v>
                </c:pt>
                <c:pt idx="1041">
                  <c:v>7.7</c:v>
                </c:pt>
                <c:pt idx="1042">
                  <c:v>7.2</c:v>
                </c:pt>
                <c:pt idx="1043">
                  <c:v>7</c:v>
                </c:pt>
                <c:pt idx="1044">
                  <c:v>7.2</c:v>
                </c:pt>
                <c:pt idx="1045">
                  <c:v>7.2</c:v>
                </c:pt>
                <c:pt idx="1046">
                  <c:v>10.199999999999999</c:v>
                </c:pt>
                <c:pt idx="1047">
                  <c:v>6.8</c:v>
                </c:pt>
                <c:pt idx="1048">
                  <c:v>6.7</c:v>
                </c:pt>
                <c:pt idx="1049">
                  <c:v>6.8</c:v>
                </c:pt>
                <c:pt idx="1050">
                  <c:v>6.9</c:v>
                </c:pt>
                <c:pt idx="1051">
                  <c:v>6.6</c:v>
                </c:pt>
                <c:pt idx="1052">
                  <c:v>6.7</c:v>
                </c:pt>
                <c:pt idx="1053">
                  <c:v>10.199999999999999</c:v>
                </c:pt>
                <c:pt idx="1054">
                  <c:v>7.3</c:v>
                </c:pt>
                <c:pt idx="1055">
                  <c:v>9.8000000000000007</c:v>
                </c:pt>
                <c:pt idx="1056">
                  <c:v>7.9</c:v>
                </c:pt>
                <c:pt idx="1057">
                  <c:v>8</c:v>
                </c:pt>
                <c:pt idx="1058">
                  <c:v>8.5</c:v>
                </c:pt>
                <c:pt idx="1059">
                  <c:v>6.6</c:v>
                </c:pt>
                <c:pt idx="1060">
                  <c:v>7.2</c:v>
                </c:pt>
                <c:pt idx="1061">
                  <c:v>7.1</c:v>
                </c:pt>
                <c:pt idx="1062">
                  <c:v>7.1</c:v>
                </c:pt>
                <c:pt idx="1063">
                  <c:v>9.9</c:v>
                </c:pt>
                <c:pt idx="1064">
                  <c:v>7.3</c:v>
                </c:pt>
                <c:pt idx="1065">
                  <c:v>6.6</c:v>
                </c:pt>
                <c:pt idx="1066">
                  <c:v>7.1</c:v>
                </c:pt>
                <c:pt idx="1067">
                  <c:v>6.9</c:v>
                </c:pt>
                <c:pt idx="1068">
                  <c:v>7.4</c:v>
                </c:pt>
                <c:pt idx="1069">
                  <c:v>7.3</c:v>
                </c:pt>
                <c:pt idx="1070">
                  <c:v>9</c:v>
                </c:pt>
                <c:pt idx="1071">
                  <c:v>8.1</c:v>
                </c:pt>
                <c:pt idx="1072">
                  <c:v>8.5</c:v>
                </c:pt>
                <c:pt idx="1073">
                  <c:v>6.5</c:v>
                </c:pt>
                <c:pt idx="1074">
                  <c:v>7</c:v>
                </c:pt>
                <c:pt idx="1075">
                  <c:v>7.9</c:v>
                </c:pt>
                <c:pt idx="1076">
                  <c:v>7</c:v>
                </c:pt>
                <c:pt idx="1077">
                  <c:v>7.4</c:v>
                </c:pt>
                <c:pt idx="1078">
                  <c:v>8.1999999999999993</c:v>
                </c:pt>
                <c:pt idx="1079">
                  <c:v>7.4</c:v>
                </c:pt>
                <c:pt idx="1080">
                  <c:v>7.8</c:v>
                </c:pt>
                <c:pt idx="1081">
                  <c:v>8.4</c:v>
                </c:pt>
                <c:pt idx="1082">
                  <c:v>6.7</c:v>
                </c:pt>
                <c:pt idx="1083">
                  <c:v>6.9</c:v>
                </c:pt>
                <c:pt idx="1084">
                  <c:v>7.7</c:v>
                </c:pt>
                <c:pt idx="1085">
                  <c:v>6.9</c:v>
                </c:pt>
                <c:pt idx="1086">
                  <c:v>7.4</c:v>
                </c:pt>
                <c:pt idx="1087">
                  <c:v>10.1</c:v>
                </c:pt>
                <c:pt idx="1088">
                  <c:v>7.4</c:v>
                </c:pt>
                <c:pt idx="1089">
                  <c:v>7.5</c:v>
                </c:pt>
                <c:pt idx="1090">
                  <c:v>7.9</c:v>
                </c:pt>
                <c:pt idx="1091">
                  <c:v>6.9</c:v>
                </c:pt>
                <c:pt idx="1092">
                  <c:v>6.9</c:v>
                </c:pt>
                <c:pt idx="1093">
                  <c:v>7.1</c:v>
                </c:pt>
                <c:pt idx="1094">
                  <c:v>8.4</c:v>
                </c:pt>
                <c:pt idx="1095">
                  <c:v>7.1</c:v>
                </c:pt>
                <c:pt idx="1096">
                  <c:v>8.1999999999999993</c:v>
                </c:pt>
                <c:pt idx="1097">
                  <c:v>8.9</c:v>
                </c:pt>
                <c:pt idx="1098">
                  <c:v>6.3</c:v>
                </c:pt>
                <c:pt idx="1099">
                  <c:v>12.7</c:v>
                </c:pt>
                <c:pt idx="1100">
                  <c:v>6.7</c:v>
                </c:pt>
                <c:pt idx="1101">
                  <c:v>14.1</c:v>
                </c:pt>
                <c:pt idx="1102">
                  <c:v>6.9</c:v>
                </c:pt>
                <c:pt idx="1103">
                  <c:v>6.9</c:v>
                </c:pt>
                <c:pt idx="1104">
                  <c:v>14.8</c:v>
                </c:pt>
                <c:pt idx="1105">
                  <c:v>8.9</c:v>
                </c:pt>
                <c:pt idx="1106">
                  <c:v>7.1</c:v>
                </c:pt>
                <c:pt idx="1107">
                  <c:v>6.6</c:v>
                </c:pt>
                <c:pt idx="1108">
                  <c:v>8.8000000000000007</c:v>
                </c:pt>
                <c:pt idx="1109">
                  <c:v>11.7</c:v>
                </c:pt>
                <c:pt idx="1110">
                  <c:v>10.199999999999999</c:v>
                </c:pt>
                <c:pt idx="1111">
                  <c:v>7.6</c:v>
                </c:pt>
                <c:pt idx="1112">
                  <c:v>6.5</c:v>
                </c:pt>
                <c:pt idx="1113">
                  <c:v>8.3000000000000007</c:v>
                </c:pt>
                <c:pt idx="1114">
                  <c:v>7.9</c:v>
                </c:pt>
                <c:pt idx="1115">
                  <c:v>7.9</c:v>
                </c:pt>
                <c:pt idx="1116">
                  <c:v>6.9</c:v>
                </c:pt>
                <c:pt idx="1117">
                  <c:v>7.5</c:v>
                </c:pt>
                <c:pt idx="1118">
                  <c:v>7.5</c:v>
                </c:pt>
                <c:pt idx="1119">
                  <c:v>7.9</c:v>
                </c:pt>
                <c:pt idx="1120">
                  <c:v>7.1</c:v>
                </c:pt>
                <c:pt idx="1121">
                  <c:v>9.8000000000000007</c:v>
                </c:pt>
                <c:pt idx="1122">
                  <c:v>7.1</c:v>
                </c:pt>
                <c:pt idx="1123">
                  <c:v>7</c:v>
                </c:pt>
                <c:pt idx="1124">
                  <c:v>7.7</c:v>
                </c:pt>
                <c:pt idx="1125">
                  <c:v>6.8</c:v>
                </c:pt>
                <c:pt idx="1126">
                  <c:v>8.1999999999999993</c:v>
                </c:pt>
                <c:pt idx="1127">
                  <c:v>8.8000000000000007</c:v>
                </c:pt>
                <c:pt idx="1128">
                  <c:v>7.1</c:v>
                </c:pt>
                <c:pt idx="1129">
                  <c:v>7.8</c:v>
                </c:pt>
                <c:pt idx="1130">
                  <c:v>8.3000000000000007</c:v>
                </c:pt>
                <c:pt idx="1131">
                  <c:v>6.7</c:v>
                </c:pt>
                <c:pt idx="1132">
                  <c:v>10.5</c:v>
                </c:pt>
                <c:pt idx="1133">
                  <c:v>6.6</c:v>
                </c:pt>
                <c:pt idx="1134">
                  <c:v>10</c:v>
                </c:pt>
                <c:pt idx="1135">
                  <c:v>7.5</c:v>
                </c:pt>
                <c:pt idx="1136">
                  <c:v>7.9</c:v>
                </c:pt>
                <c:pt idx="1137">
                  <c:v>6.6</c:v>
                </c:pt>
                <c:pt idx="1138">
                  <c:v>7.8</c:v>
                </c:pt>
                <c:pt idx="1139">
                  <c:v>8.3000000000000007</c:v>
                </c:pt>
                <c:pt idx="1140">
                  <c:v>6.6</c:v>
                </c:pt>
                <c:pt idx="1141">
                  <c:v>7.6</c:v>
                </c:pt>
                <c:pt idx="1142">
                  <c:v>6.7</c:v>
                </c:pt>
                <c:pt idx="1143">
                  <c:v>7.3</c:v>
                </c:pt>
                <c:pt idx="1144">
                  <c:v>8.1</c:v>
                </c:pt>
                <c:pt idx="1145">
                  <c:v>11.6</c:v>
                </c:pt>
                <c:pt idx="1146">
                  <c:v>8</c:v>
                </c:pt>
                <c:pt idx="1147">
                  <c:v>9.6999999999999993</c:v>
                </c:pt>
                <c:pt idx="1148">
                  <c:v>6.6</c:v>
                </c:pt>
                <c:pt idx="1149">
                  <c:v>6.8</c:v>
                </c:pt>
                <c:pt idx="1150">
                  <c:v>6.7</c:v>
                </c:pt>
                <c:pt idx="1151">
                  <c:v>8.3000000000000007</c:v>
                </c:pt>
                <c:pt idx="1152">
                  <c:v>7.7</c:v>
                </c:pt>
                <c:pt idx="1153">
                  <c:v>8.1</c:v>
                </c:pt>
                <c:pt idx="1154">
                  <c:v>9</c:v>
                </c:pt>
                <c:pt idx="1155">
                  <c:v>11.6</c:v>
                </c:pt>
                <c:pt idx="1156">
                  <c:v>6.8</c:v>
                </c:pt>
                <c:pt idx="1157">
                  <c:v>11.7</c:v>
                </c:pt>
                <c:pt idx="1158">
                  <c:v>6.6</c:v>
                </c:pt>
                <c:pt idx="1159">
                  <c:v>6.8</c:v>
                </c:pt>
                <c:pt idx="1160">
                  <c:v>6.8</c:v>
                </c:pt>
                <c:pt idx="1161">
                  <c:v>6.6</c:v>
                </c:pt>
                <c:pt idx="1162">
                  <c:v>7.2</c:v>
                </c:pt>
                <c:pt idx="1163">
                  <c:v>6.6</c:v>
                </c:pt>
                <c:pt idx="1164">
                  <c:v>10</c:v>
                </c:pt>
                <c:pt idx="1165">
                  <c:v>7.1</c:v>
                </c:pt>
                <c:pt idx="1166">
                  <c:v>7.6</c:v>
                </c:pt>
                <c:pt idx="1167">
                  <c:v>7.7</c:v>
                </c:pt>
                <c:pt idx="1168">
                  <c:v>7</c:v>
                </c:pt>
                <c:pt idx="1169">
                  <c:v>12.9</c:v>
                </c:pt>
                <c:pt idx="1170">
                  <c:v>7</c:v>
                </c:pt>
                <c:pt idx="1171">
                  <c:v>6.6</c:v>
                </c:pt>
                <c:pt idx="1172">
                  <c:v>7</c:v>
                </c:pt>
                <c:pt idx="1173">
                  <c:v>7.6</c:v>
                </c:pt>
                <c:pt idx="1174">
                  <c:v>7.9</c:v>
                </c:pt>
                <c:pt idx="1175">
                  <c:v>6.6</c:v>
                </c:pt>
                <c:pt idx="1176">
                  <c:v>6.9</c:v>
                </c:pt>
                <c:pt idx="1177">
                  <c:v>8</c:v>
                </c:pt>
                <c:pt idx="1178">
                  <c:v>7.2</c:v>
                </c:pt>
                <c:pt idx="1179">
                  <c:v>6.7</c:v>
                </c:pt>
                <c:pt idx="1180">
                  <c:v>7.2</c:v>
                </c:pt>
                <c:pt idx="1181">
                  <c:v>10.199999999999999</c:v>
                </c:pt>
                <c:pt idx="1182">
                  <c:v>7.4</c:v>
                </c:pt>
                <c:pt idx="1183">
                  <c:v>10.6</c:v>
                </c:pt>
                <c:pt idx="1184">
                  <c:v>10.199999999999999</c:v>
                </c:pt>
                <c:pt idx="1185">
                  <c:v>6.4</c:v>
                </c:pt>
                <c:pt idx="1186">
                  <c:v>6.8</c:v>
                </c:pt>
                <c:pt idx="1187">
                  <c:v>7.1</c:v>
                </c:pt>
                <c:pt idx="1188">
                  <c:v>7.2</c:v>
                </c:pt>
                <c:pt idx="1189">
                  <c:v>10.1</c:v>
                </c:pt>
                <c:pt idx="1190">
                  <c:v>7.3</c:v>
                </c:pt>
                <c:pt idx="1191">
                  <c:v>7.1</c:v>
                </c:pt>
                <c:pt idx="1192">
                  <c:v>7.5</c:v>
                </c:pt>
                <c:pt idx="1193">
                  <c:v>8.6999999999999993</c:v>
                </c:pt>
                <c:pt idx="1194">
                  <c:v>7.7</c:v>
                </c:pt>
                <c:pt idx="1195">
                  <c:v>7.8</c:v>
                </c:pt>
                <c:pt idx="1196">
                  <c:v>9</c:v>
                </c:pt>
                <c:pt idx="1197">
                  <c:v>9.3000000000000007</c:v>
                </c:pt>
                <c:pt idx="1198">
                  <c:v>8</c:v>
                </c:pt>
                <c:pt idx="1199">
                  <c:v>6.8</c:v>
                </c:pt>
                <c:pt idx="1200">
                  <c:v>7.1</c:v>
                </c:pt>
                <c:pt idx="1201">
                  <c:v>10.3</c:v>
                </c:pt>
                <c:pt idx="1202">
                  <c:v>10.6</c:v>
                </c:pt>
                <c:pt idx="1203">
                  <c:v>6.6</c:v>
                </c:pt>
                <c:pt idx="1204">
                  <c:v>6.3</c:v>
                </c:pt>
                <c:pt idx="1205">
                  <c:v>7.3</c:v>
                </c:pt>
                <c:pt idx="1206">
                  <c:v>11.5</c:v>
                </c:pt>
                <c:pt idx="1207">
                  <c:v>7</c:v>
                </c:pt>
                <c:pt idx="1208">
                  <c:v>7.5</c:v>
                </c:pt>
                <c:pt idx="1209">
                  <c:v>7</c:v>
                </c:pt>
                <c:pt idx="1210">
                  <c:v>7.3</c:v>
                </c:pt>
                <c:pt idx="1211">
                  <c:v>8.4</c:v>
                </c:pt>
                <c:pt idx="1212">
                  <c:v>7.8</c:v>
                </c:pt>
                <c:pt idx="1213">
                  <c:v>8.8000000000000007</c:v>
                </c:pt>
                <c:pt idx="1214">
                  <c:v>8.9</c:v>
                </c:pt>
                <c:pt idx="1215">
                  <c:v>7.9</c:v>
                </c:pt>
                <c:pt idx="1216">
                  <c:v>7.1</c:v>
                </c:pt>
                <c:pt idx="1217">
                  <c:v>8.1999999999999993</c:v>
                </c:pt>
                <c:pt idx="1218">
                  <c:v>7.8</c:v>
                </c:pt>
                <c:pt idx="1219">
                  <c:v>7.7</c:v>
                </c:pt>
                <c:pt idx="1220">
                  <c:v>10</c:v>
                </c:pt>
                <c:pt idx="1221">
                  <c:v>6.7</c:v>
                </c:pt>
                <c:pt idx="1222">
                  <c:v>6.7</c:v>
                </c:pt>
                <c:pt idx="1223">
                  <c:v>6.7</c:v>
                </c:pt>
                <c:pt idx="1224">
                  <c:v>7.5</c:v>
                </c:pt>
                <c:pt idx="1225">
                  <c:v>9.5</c:v>
                </c:pt>
                <c:pt idx="1226">
                  <c:v>7.5</c:v>
                </c:pt>
                <c:pt idx="1227">
                  <c:v>6.7</c:v>
                </c:pt>
                <c:pt idx="1228">
                  <c:v>7.8</c:v>
                </c:pt>
                <c:pt idx="1229">
                  <c:v>7.2</c:v>
                </c:pt>
                <c:pt idx="1230">
                  <c:v>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33659344"/>
        <c:axId val="-533659888"/>
      </c:scatterChart>
      <c:valAx>
        <c:axId val="-53365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533659888"/>
        <c:crosses val="autoZero"/>
        <c:crossBetween val="midCat"/>
      </c:valAx>
      <c:valAx>
        <c:axId val="-533659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533659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HbA1c</c:v>
                </c:pt>
              </c:strCache>
            </c:strRef>
          </c:tx>
          <c:spPr>
            <a:ln w="19050">
              <a:noFill/>
            </a:ln>
          </c:spPr>
          <c:xVal>
            <c:numRef>
              <c:f>工作表1!$A$2:$A$58</c:f>
              <c:numCache>
                <c:formatCode>General</c:formatCode>
                <c:ptCount val="57"/>
                <c:pt idx="0">
                  <c:v>19</c:v>
                </c:pt>
                <c:pt idx="1">
                  <c:v>19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23</c:v>
                </c:pt>
                <c:pt idx="7">
                  <c:v>24</c:v>
                </c:pt>
                <c:pt idx="8">
                  <c:v>27</c:v>
                </c:pt>
                <c:pt idx="9">
                  <c:v>27</c:v>
                </c:pt>
                <c:pt idx="10">
                  <c:v>28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34</c:v>
                </c:pt>
                <c:pt idx="15">
                  <c:v>34</c:v>
                </c:pt>
                <c:pt idx="16">
                  <c:v>36</c:v>
                </c:pt>
                <c:pt idx="17">
                  <c:v>36</c:v>
                </c:pt>
                <c:pt idx="18">
                  <c:v>36</c:v>
                </c:pt>
                <c:pt idx="19">
                  <c:v>38</c:v>
                </c:pt>
                <c:pt idx="20">
                  <c:v>39</c:v>
                </c:pt>
                <c:pt idx="21">
                  <c:v>39</c:v>
                </c:pt>
                <c:pt idx="22">
                  <c:v>39</c:v>
                </c:pt>
                <c:pt idx="23">
                  <c:v>39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32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36</c:v>
                </c:pt>
                <c:pt idx="40">
                  <c:v>36</c:v>
                </c:pt>
                <c:pt idx="41">
                  <c:v>37</c:v>
                </c:pt>
                <c:pt idx="42">
                  <c:v>37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38</c:v>
                </c:pt>
                <c:pt idx="47">
                  <c:v>39</c:v>
                </c:pt>
                <c:pt idx="48">
                  <c:v>39</c:v>
                </c:pt>
                <c:pt idx="49">
                  <c:v>39</c:v>
                </c:pt>
                <c:pt idx="50">
                  <c:v>39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</c:numCache>
            </c:numRef>
          </c:xVal>
          <c:yVal>
            <c:numRef>
              <c:f>工作表1!$B$2:$B$58</c:f>
              <c:numCache>
                <c:formatCode>General</c:formatCode>
                <c:ptCount val="57"/>
                <c:pt idx="0">
                  <c:v>8.8000000000000007</c:v>
                </c:pt>
                <c:pt idx="1">
                  <c:v>7.3</c:v>
                </c:pt>
                <c:pt idx="2">
                  <c:v>8.4</c:v>
                </c:pt>
                <c:pt idx="3">
                  <c:v>8.9</c:v>
                </c:pt>
                <c:pt idx="4">
                  <c:v>8.8000000000000007</c:v>
                </c:pt>
                <c:pt idx="5">
                  <c:v>11.7</c:v>
                </c:pt>
                <c:pt idx="6">
                  <c:v>8</c:v>
                </c:pt>
                <c:pt idx="7">
                  <c:v>8.3000000000000007</c:v>
                </c:pt>
                <c:pt idx="8">
                  <c:v>7.1</c:v>
                </c:pt>
                <c:pt idx="9">
                  <c:v>11.6</c:v>
                </c:pt>
                <c:pt idx="10">
                  <c:v>7.1</c:v>
                </c:pt>
                <c:pt idx="11">
                  <c:v>10.3</c:v>
                </c:pt>
                <c:pt idx="12">
                  <c:v>7.1</c:v>
                </c:pt>
                <c:pt idx="13">
                  <c:v>11.8</c:v>
                </c:pt>
                <c:pt idx="14">
                  <c:v>8.6</c:v>
                </c:pt>
                <c:pt idx="15">
                  <c:v>9.1</c:v>
                </c:pt>
                <c:pt idx="16">
                  <c:v>9.3000000000000007</c:v>
                </c:pt>
                <c:pt idx="17">
                  <c:v>9.3000000000000007</c:v>
                </c:pt>
                <c:pt idx="18">
                  <c:v>6.7</c:v>
                </c:pt>
                <c:pt idx="19">
                  <c:v>7.5</c:v>
                </c:pt>
                <c:pt idx="20">
                  <c:v>10.199999999999999</c:v>
                </c:pt>
                <c:pt idx="21">
                  <c:v>9.1</c:v>
                </c:pt>
                <c:pt idx="22">
                  <c:v>7.7</c:v>
                </c:pt>
                <c:pt idx="23">
                  <c:v>12.9</c:v>
                </c:pt>
                <c:pt idx="24">
                  <c:v>7</c:v>
                </c:pt>
                <c:pt idx="25">
                  <c:v>7.5</c:v>
                </c:pt>
                <c:pt idx="26">
                  <c:v>8.1999999999999993</c:v>
                </c:pt>
                <c:pt idx="27">
                  <c:v>10.3</c:v>
                </c:pt>
                <c:pt idx="28">
                  <c:v>7.3</c:v>
                </c:pt>
                <c:pt idx="29">
                  <c:v>12.8</c:v>
                </c:pt>
                <c:pt idx="30">
                  <c:v>7.3</c:v>
                </c:pt>
                <c:pt idx="31">
                  <c:v>6.7</c:v>
                </c:pt>
                <c:pt idx="32">
                  <c:v>8.6</c:v>
                </c:pt>
                <c:pt idx="33">
                  <c:v>6.8</c:v>
                </c:pt>
                <c:pt idx="34">
                  <c:v>10.199999999999999</c:v>
                </c:pt>
                <c:pt idx="35">
                  <c:v>8.9</c:v>
                </c:pt>
                <c:pt idx="36">
                  <c:v>9.4</c:v>
                </c:pt>
                <c:pt idx="37">
                  <c:v>7</c:v>
                </c:pt>
                <c:pt idx="38">
                  <c:v>9.1</c:v>
                </c:pt>
                <c:pt idx="39">
                  <c:v>9.1999999999999993</c:v>
                </c:pt>
                <c:pt idx="40">
                  <c:v>12.9</c:v>
                </c:pt>
                <c:pt idx="41">
                  <c:v>11.2</c:v>
                </c:pt>
                <c:pt idx="42">
                  <c:v>6.7</c:v>
                </c:pt>
                <c:pt idx="43">
                  <c:v>6.9</c:v>
                </c:pt>
                <c:pt idx="44">
                  <c:v>9.6</c:v>
                </c:pt>
                <c:pt idx="45">
                  <c:v>8</c:v>
                </c:pt>
                <c:pt idx="46">
                  <c:v>8.8000000000000007</c:v>
                </c:pt>
                <c:pt idx="47">
                  <c:v>7.6</c:v>
                </c:pt>
                <c:pt idx="48">
                  <c:v>6.5</c:v>
                </c:pt>
                <c:pt idx="49">
                  <c:v>11.6</c:v>
                </c:pt>
                <c:pt idx="50">
                  <c:v>9.3000000000000007</c:v>
                </c:pt>
                <c:pt idx="51">
                  <c:v>12.9</c:v>
                </c:pt>
                <c:pt idx="52">
                  <c:v>6.4</c:v>
                </c:pt>
                <c:pt idx="53">
                  <c:v>8.9</c:v>
                </c:pt>
                <c:pt idx="54">
                  <c:v>9.5</c:v>
                </c:pt>
                <c:pt idx="55">
                  <c:v>7.3</c:v>
                </c:pt>
                <c:pt idx="56">
                  <c:v>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24734128"/>
        <c:axId val="-424733584"/>
      </c:scatterChart>
      <c:valAx>
        <c:axId val="-42473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424733584"/>
        <c:crosses val="autoZero"/>
        <c:crossBetween val="midCat"/>
      </c:valAx>
      <c:valAx>
        <c:axId val="-424733584"/>
        <c:scaling>
          <c:orientation val="minMax"/>
          <c:max val="1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247341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HbA1c</c:v>
                </c:pt>
              </c:strCache>
            </c:strRef>
          </c:tx>
          <c:spPr>
            <a:ln w="31750">
              <a:noFill/>
            </a:ln>
          </c:spPr>
          <c:xVal>
            <c:numRef>
              <c:f>工作表1!$A$2:$A$640</c:f>
              <c:numCache>
                <c:formatCode>General</c:formatCode>
                <c:ptCount val="639"/>
                <c:pt idx="0">
                  <c:v>41</c:v>
                </c:pt>
                <c:pt idx="1">
                  <c:v>41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42</c:v>
                </c:pt>
                <c:pt idx="7">
                  <c:v>42</c:v>
                </c:pt>
                <c:pt idx="8">
                  <c:v>42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</c:v>
                </c:pt>
                <c:pt idx="13">
                  <c:v>43</c:v>
                </c:pt>
                <c:pt idx="14">
                  <c:v>43</c:v>
                </c:pt>
                <c:pt idx="15">
                  <c:v>43</c:v>
                </c:pt>
                <c:pt idx="16">
                  <c:v>43</c:v>
                </c:pt>
                <c:pt idx="17">
                  <c:v>43</c:v>
                </c:pt>
                <c:pt idx="18">
                  <c:v>43</c:v>
                </c:pt>
                <c:pt idx="19">
                  <c:v>43</c:v>
                </c:pt>
                <c:pt idx="20">
                  <c:v>43</c:v>
                </c:pt>
                <c:pt idx="21">
                  <c:v>44</c:v>
                </c:pt>
                <c:pt idx="22">
                  <c:v>44</c:v>
                </c:pt>
                <c:pt idx="23">
                  <c:v>44</c:v>
                </c:pt>
                <c:pt idx="24">
                  <c:v>44</c:v>
                </c:pt>
                <c:pt idx="25">
                  <c:v>44</c:v>
                </c:pt>
                <c:pt idx="26">
                  <c:v>44</c:v>
                </c:pt>
                <c:pt idx="27">
                  <c:v>44</c:v>
                </c:pt>
                <c:pt idx="28">
                  <c:v>44</c:v>
                </c:pt>
                <c:pt idx="29">
                  <c:v>44</c:v>
                </c:pt>
                <c:pt idx="30">
                  <c:v>44</c:v>
                </c:pt>
                <c:pt idx="31">
                  <c:v>45</c:v>
                </c:pt>
                <c:pt idx="32">
                  <c:v>45</c:v>
                </c:pt>
                <c:pt idx="33">
                  <c:v>45</c:v>
                </c:pt>
                <c:pt idx="34">
                  <c:v>45</c:v>
                </c:pt>
                <c:pt idx="35">
                  <c:v>45</c:v>
                </c:pt>
                <c:pt idx="36">
                  <c:v>45</c:v>
                </c:pt>
                <c:pt idx="37">
                  <c:v>45</c:v>
                </c:pt>
                <c:pt idx="38">
                  <c:v>45</c:v>
                </c:pt>
                <c:pt idx="39">
                  <c:v>45</c:v>
                </c:pt>
                <c:pt idx="40">
                  <c:v>45</c:v>
                </c:pt>
                <c:pt idx="41">
                  <c:v>45</c:v>
                </c:pt>
                <c:pt idx="42">
                  <c:v>45</c:v>
                </c:pt>
                <c:pt idx="43">
                  <c:v>45</c:v>
                </c:pt>
                <c:pt idx="44">
                  <c:v>45</c:v>
                </c:pt>
                <c:pt idx="45">
                  <c:v>46</c:v>
                </c:pt>
                <c:pt idx="46">
                  <c:v>46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46</c:v>
                </c:pt>
                <c:pt idx="54">
                  <c:v>46</c:v>
                </c:pt>
                <c:pt idx="55">
                  <c:v>47</c:v>
                </c:pt>
                <c:pt idx="56">
                  <c:v>47</c:v>
                </c:pt>
                <c:pt idx="57">
                  <c:v>47</c:v>
                </c:pt>
                <c:pt idx="58">
                  <c:v>47</c:v>
                </c:pt>
                <c:pt idx="59">
                  <c:v>47</c:v>
                </c:pt>
                <c:pt idx="60">
                  <c:v>47</c:v>
                </c:pt>
                <c:pt idx="61">
                  <c:v>47</c:v>
                </c:pt>
                <c:pt idx="62">
                  <c:v>47</c:v>
                </c:pt>
                <c:pt idx="63">
                  <c:v>47</c:v>
                </c:pt>
                <c:pt idx="64">
                  <c:v>47</c:v>
                </c:pt>
                <c:pt idx="65">
                  <c:v>47</c:v>
                </c:pt>
                <c:pt idx="66">
                  <c:v>47</c:v>
                </c:pt>
                <c:pt idx="67">
                  <c:v>47</c:v>
                </c:pt>
                <c:pt idx="68">
                  <c:v>47</c:v>
                </c:pt>
                <c:pt idx="69">
                  <c:v>47</c:v>
                </c:pt>
                <c:pt idx="70">
                  <c:v>47</c:v>
                </c:pt>
                <c:pt idx="71">
                  <c:v>47</c:v>
                </c:pt>
                <c:pt idx="72">
                  <c:v>47</c:v>
                </c:pt>
                <c:pt idx="73">
                  <c:v>47</c:v>
                </c:pt>
                <c:pt idx="74">
                  <c:v>47</c:v>
                </c:pt>
                <c:pt idx="75">
                  <c:v>47</c:v>
                </c:pt>
                <c:pt idx="76">
                  <c:v>47</c:v>
                </c:pt>
                <c:pt idx="77">
                  <c:v>48</c:v>
                </c:pt>
                <c:pt idx="78">
                  <c:v>48</c:v>
                </c:pt>
                <c:pt idx="79">
                  <c:v>48</c:v>
                </c:pt>
                <c:pt idx="80">
                  <c:v>48</c:v>
                </c:pt>
                <c:pt idx="81">
                  <c:v>48</c:v>
                </c:pt>
                <c:pt idx="82">
                  <c:v>48</c:v>
                </c:pt>
                <c:pt idx="83">
                  <c:v>48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48</c:v>
                </c:pt>
                <c:pt idx="89">
                  <c:v>48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49</c:v>
                </c:pt>
                <c:pt idx="94">
                  <c:v>49</c:v>
                </c:pt>
                <c:pt idx="95">
                  <c:v>49</c:v>
                </c:pt>
                <c:pt idx="96">
                  <c:v>49</c:v>
                </c:pt>
                <c:pt idx="97">
                  <c:v>49</c:v>
                </c:pt>
                <c:pt idx="98">
                  <c:v>49</c:v>
                </c:pt>
                <c:pt idx="99">
                  <c:v>49</c:v>
                </c:pt>
                <c:pt idx="100">
                  <c:v>49</c:v>
                </c:pt>
                <c:pt idx="101">
                  <c:v>49</c:v>
                </c:pt>
                <c:pt idx="102">
                  <c:v>49</c:v>
                </c:pt>
                <c:pt idx="103">
                  <c:v>49</c:v>
                </c:pt>
                <c:pt idx="104">
                  <c:v>49</c:v>
                </c:pt>
                <c:pt idx="105">
                  <c:v>49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51</c:v>
                </c:pt>
                <c:pt idx="125">
                  <c:v>51</c:v>
                </c:pt>
                <c:pt idx="126">
                  <c:v>51</c:v>
                </c:pt>
                <c:pt idx="127">
                  <c:v>51</c:v>
                </c:pt>
                <c:pt idx="128">
                  <c:v>51</c:v>
                </c:pt>
                <c:pt idx="129">
                  <c:v>51</c:v>
                </c:pt>
                <c:pt idx="130">
                  <c:v>51</c:v>
                </c:pt>
                <c:pt idx="131">
                  <c:v>51</c:v>
                </c:pt>
                <c:pt idx="132">
                  <c:v>51</c:v>
                </c:pt>
                <c:pt idx="133">
                  <c:v>51</c:v>
                </c:pt>
                <c:pt idx="134">
                  <c:v>51</c:v>
                </c:pt>
                <c:pt idx="135">
                  <c:v>51</c:v>
                </c:pt>
                <c:pt idx="136">
                  <c:v>51</c:v>
                </c:pt>
                <c:pt idx="137">
                  <c:v>51</c:v>
                </c:pt>
                <c:pt idx="138">
                  <c:v>51</c:v>
                </c:pt>
                <c:pt idx="139">
                  <c:v>51</c:v>
                </c:pt>
                <c:pt idx="140">
                  <c:v>51</c:v>
                </c:pt>
                <c:pt idx="141">
                  <c:v>51</c:v>
                </c:pt>
                <c:pt idx="142">
                  <c:v>51</c:v>
                </c:pt>
                <c:pt idx="143">
                  <c:v>51</c:v>
                </c:pt>
                <c:pt idx="144">
                  <c:v>52</c:v>
                </c:pt>
                <c:pt idx="145">
                  <c:v>52</c:v>
                </c:pt>
                <c:pt idx="146">
                  <c:v>52</c:v>
                </c:pt>
                <c:pt idx="147">
                  <c:v>52</c:v>
                </c:pt>
                <c:pt idx="148">
                  <c:v>52</c:v>
                </c:pt>
                <c:pt idx="149">
                  <c:v>52</c:v>
                </c:pt>
                <c:pt idx="150">
                  <c:v>52</c:v>
                </c:pt>
                <c:pt idx="151">
                  <c:v>52</c:v>
                </c:pt>
                <c:pt idx="152">
                  <c:v>52</c:v>
                </c:pt>
                <c:pt idx="153">
                  <c:v>52</c:v>
                </c:pt>
                <c:pt idx="154">
                  <c:v>52</c:v>
                </c:pt>
                <c:pt idx="155">
                  <c:v>52</c:v>
                </c:pt>
                <c:pt idx="156">
                  <c:v>52</c:v>
                </c:pt>
                <c:pt idx="157">
                  <c:v>52</c:v>
                </c:pt>
                <c:pt idx="158">
                  <c:v>52</c:v>
                </c:pt>
                <c:pt idx="159">
                  <c:v>52</c:v>
                </c:pt>
                <c:pt idx="160">
                  <c:v>52</c:v>
                </c:pt>
                <c:pt idx="161">
                  <c:v>52</c:v>
                </c:pt>
                <c:pt idx="162">
                  <c:v>52</c:v>
                </c:pt>
                <c:pt idx="163">
                  <c:v>52</c:v>
                </c:pt>
                <c:pt idx="164">
                  <c:v>52</c:v>
                </c:pt>
                <c:pt idx="165">
                  <c:v>52</c:v>
                </c:pt>
                <c:pt idx="166">
                  <c:v>52</c:v>
                </c:pt>
                <c:pt idx="167">
                  <c:v>52</c:v>
                </c:pt>
                <c:pt idx="168">
                  <c:v>53</c:v>
                </c:pt>
                <c:pt idx="169">
                  <c:v>53</c:v>
                </c:pt>
                <c:pt idx="170">
                  <c:v>53</c:v>
                </c:pt>
                <c:pt idx="171">
                  <c:v>53</c:v>
                </c:pt>
                <c:pt idx="172">
                  <c:v>53</c:v>
                </c:pt>
                <c:pt idx="173">
                  <c:v>53</c:v>
                </c:pt>
                <c:pt idx="174">
                  <c:v>53</c:v>
                </c:pt>
                <c:pt idx="175">
                  <c:v>53</c:v>
                </c:pt>
                <c:pt idx="176">
                  <c:v>53</c:v>
                </c:pt>
                <c:pt idx="177">
                  <c:v>53</c:v>
                </c:pt>
                <c:pt idx="178">
                  <c:v>53</c:v>
                </c:pt>
                <c:pt idx="179">
                  <c:v>53</c:v>
                </c:pt>
                <c:pt idx="180">
                  <c:v>53</c:v>
                </c:pt>
                <c:pt idx="181">
                  <c:v>53</c:v>
                </c:pt>
                <c:pt idx="182">
                  <c:v>53</c:v>
                </c:pt>
                <c:pt idx="183">
                  <c:v>53</c:v>
                </c:pt>
                <c:pt idx="184">
                  <c:v>53</c:v>
                </c:pt>
                <c:pt idx="185">
                  <c:v>53</c:v>
                </c:pt>
                <c:pt idx="186">
                  <c:v>53</c:v>
                </c:pt>
                <c:pt idx="187">
                  <c:v>53</c:v>
                </c:pt>
                <c:pt idx="188">
                  <c:v>53</c:v>
                </c:pt>
                <c:pt idx="189">
                  <c:v>53</c:v>
                </c:pt>
                <c:pt idx="190">
                  <c:v>53</c:v>
                </c:pt>
                <c:pt idx="191">
                  <c:v>53</c:v>
                </c:pt>
                <c:pt idx="192">
                  <c:v>53</c:v>
                </c:pt>
                <c:pt idx="193">
                  <c:v>53</c:v>
                </c:pt>
                <c:pt idx="194">
                  <c:v>53</c:v>
                </c:pt>
                <c:pt idx="195">
                  <c:v>53</c:v>
                </c:pt>
                <c:pt idx="196">
                  <c:v>53</c:v>
                </c:pt>
                <c:pt idx="197">
                  <c:v>53</c:v>
                </c:pt>
                <c:pt idx="198">
                  <c:v>53</c:v>
                </c:pt>
                <c:pt idx="199">
                  <c:v>54</c:v>
                </c:pt>
                <c:pt idx="200">
                  <c:v>54</c:v>
                </c:pt>
                <c:pt idx="201">
                  <c:v>54</c:v>
                </c:pt>
                <c:pt idx="202">
                  <c:v>54</c:v>
                </c:pt>
                <c:pt idx="203">
                  <c:v>54</c:v>
                </c:pt>
                <c:pt idx="204">
                  <c:v>54</c:v>
                </c:pt>
                <c:pt idx="205">
                  <c:v>54</c:v>
                </c:pt>
                <c:pt idx="206">
                  <c:v>54</c:v>
                </c:pt>
                <c:pt idx="207">
                  <c:v>54</c:v>
                </c:pt>
                <c:pt idx="208">
                  <c:v>54</c:v>
                </c:pt>
                <c:pt idx="209">
                  <c:v>54</c:v>
                </c:pt>
                <c:pt idx="210">
                  <c:v>54</c:v>
                </c:pt>
                <c:pt idx="211">
                  <c:v>54</c:v>
                </c:pt>
                <c:pt idx="212">
                  <c:v>54</c:v>
                </c:pt>
                <c:pt idx="213">
                  <c:v>54</c:v>
                </c:pt>
                <c:pt idx="214">
                  <c:v>54</c:v>
                </c:pt>
                <c:pt idx="215">
                  <c:v>54</c:v>
                </c:pt>
                <c:pt idx="216">
                  <c:v>54</c:v>
                </c:pt>
                <c:pt idx="217">
                  <c:v>54</c:v>
                </c:pt>
                <c:pt idx="218">
                  <c:v>54</c:v>
                </c:pt>
                <c:pt idx="219">
                  <c:v>54</c:v>
                </c:pt>
                <c:pt idx="220">
                  <c:v>54</c:v>
                </c:pt>
                <c:pt idx="221">
                  <c:v>54</c:v>
                </c:pt>
                <c:pt idx="222">
                  <c:v>54</c:v>
                </c:pt>
                <c:pt idx="223">
                  <c:v>54</c:v>
                </c:pt>
                <c:pt idx="224">
                  <c:v>54</c:v>
                </c:pt>
                <c:pt idx="225">
                  <c:v>54</c:v>
                </c:pt>
                <c:pt idx="226">
                  <c:v>54</c:v>
                </c:pt>
                <c:pt idx="227">
                  <c:v>55</c:v>
                </c:pt>
                <c:pt idx="228">
                  <c:v>55</c:v>
                </c:pt>
                <c:pt idx="229">
                  <c:v>55</c:v>
                </c:pt>
                <c:pt idx="230">
                  <c:v>55</c:v>
                </c:pt>
                <c:pt idx="231">
                  <c:v>55</c:v>
                </c:pt>
                <c:pt idx="232">
                  <c:v>55</c:v>
                </c:pt>
                <c:pt idx="233">
                  <c:v>55</c:v>
                </c:pt>
                <c:pt idx="234">
                  <c:v>55</c:v>
                </c:pt>
                <c:pt idx="235">
                  <c:v>55</c:v>
                </c:pt>
                <c:pt idx="236">
                  <c:v>55</c:v>
                </c:pt>
                <c:pt idx="237">
                  <c:v>55</c:v>
                </c:pt>
                <c:pt idx="238">
                  <c:v>55</c:v>
                </c:pt>
                <c:pt idx="239">
                  <c:v>55</c:v>
                </c:pt>
                <c:pt idx="240">
                  <c:v>55</c:v>
                </c:pt>
                <c:pt idx="241">
                  <c:v>55</c:v>
                </c:pt>
                <c:pt idx="242">
                  <c:v>55</c:v>
                </c:pt>
                <c:pt idx="243">
                  <c:v>55</c:v>
                </c:pt>
                <c:pt idx="244">
                  <c:v>55</c:v>
                </c:pt>
                <c:pt idx="245">
                  <c:v>55</c:v>
                </c:pt>
                <c:pt idx="246">
                  <c:v>55</c:v>
                </c:pt>
                <c:pt idx="247">
                  <c:v>55</c:v>
                </c:pt>
                <c:pt idx="248">
                  <c:v>55</c:v>
                </c:pt>
                <c:pt idx="249">
                  <c:v>55</c:v>
                </c:pt>
                <c:pt idx="250">
                  <c:v>55</c:v>
                </c:pt>
                <c:pt idx="251">
                  <c:v>55</c:v>
                </c:pt>
                <c:pt idx="252">
                  <c:v>55</c:v>
                </c:pt>
                <c:pt idx="253">
                  <c:v>55</c:v>
                </c:pt>
                <c:pt idx="254">
                  <c:v>55</c:v>
                </c:pt>
                <c:pt idx="255">
                  <c:v>55</c:v>
                </c:pt>
                <c:pt idx="256">
                  <c:v>55</c:v>
                </c:pt>
                <c:pt idx="257">
                  <c:v>55</c:v>
                </c:pt>
                <c:pt idx="258">
                  <c:v>55</c:v>
                </c:pt>
                <c:pt idx="259">
                  <c:v>56</c:v>
                </c:pt>
                <c:pt idx="260">
                  <c:v>56</c:v>
                </c:pt>
                <c:pt idx="261">
                  <c:v>56</c:v>
                </c:pt>
                <c:pt idx="262">
                  <c:v>56</c:v>
                </c:pt>
                <c:pt idx="263">
                  <c:v>56</c:v>
                </c:pt>
                <c:pt idx="264">
                  <c:v>56</c:v>
                </c:pt>
                <c:pt idx="265">
                  <c:v>56</c:v>
                </c:pt>
                <c:pt idx="266">
                  <c:v>56</c:v>
                </c:pt>
                <c:pt idx="267">
                  <c:v>56</c:v>
                </c:pt>
                <c:pt idx="268">
                  <c:v>56</c:v>
                </c:pt>
                <c:pt idx="269">
                  <c:v>56</c:v>
                </c:pt>
                <c:pt idx="270">
                  <c:v>56</c:v>
                </c:pt>
                <c:pt idx="271">
                  <c:v>56</c:v>
                </c:pt>
                <c:pt idx="272">
                  <c:v>56</c:v>
                </c:pt>
                <c:pt idx="273">
                  <c:v>56</c:v>
                </c:pt>
                <c:pt idx="274">
                  <c:v>56</c:v>
                </c:pt>
                <c:pt idx="275">
                  <c:v>56</c:v>
                </c:pt>
                <c:pt idx="276">
                  <c:v>56</c:v>
                </c:pt>
                <c:pt idx="277">
                  <c:v>56</c:v>
                </c:pt>
                <c:pt idx="278">
                  <c:v>56</c:v>
                </c:pt>
                <c:pt idx="279">
                  <c:v>56</c:v>
                </c:pt>
                <c:pt idx="280">
                  <c:v>56</c:v>
                </c:pt>
                <c:pt idx="281">
                  <c:v>56</c:v>
                </c:pt>
                <c:pt idx="282">
                  <c:v>56</c:v>
                </c:pt>
                <c:pt idx="283">
                  <c:v>56</c:v>
                </c:pt>
                <c:pt idx="284">
                  <c:v>56</c:v>
                </c:pt>
                <c:pt idx="285">
                  <c:v>56</c:v>
                </c:pt>
                <c:pt idx="286">
                  <c:v>56</c:v>
                </c:pt>
                <c:pt idx="287">
                  <c:v>56</c:v>
                </c:pt>
                <c:pt idx="288">
                  <c:v>57</c:v>
                </c:pt>
                <c:pt idx="289">
                  <c:v>57</c:v>
                </c:pt>
                <c:pt idx="290">
                  <c:v>57</c:v>
                </c:pt>
                <c:pt idx="291">
                  <c:v>57</c:v>
                </c:pt>
                <c:pt idx="292">
                  <c:v>57</c:v>
                </c:pt>
                <c:pt idx="293">
                  <c:v>57</c:v>
                </c:pt>
                <c:pt idx="294">
                  <c:v>57</c:v>
                </c:pt>
                <c:pt idx="295">
                  <c:v>57</c:v>
                </c:pt>
                <c:pt idx="296">
                  <c:v>57</c:v>
                </c:pt>
                <c:pt idx="297">
                  <c:v>57</c:v>
                </c:pt>
                <c:pt idx="298">
                  <c:v>57</c:v>
                </c:pt>
                <c:pt idx="299">
                  <c:v>57</c:v>
                </c:pt>
                <c:pt idx="300">
                  <c:v>57</c:v>
                </c:pt>
                <c:pt idx="301">
                  <c:v>57</c:v>
                </c:pt>
                <c:pt idx="302">
                  <c:v>57</c:v>
                </c:pt>
                <c:pt idx="303">
                  <c:v>57</c:v>
                </c:pt>
                <c:pt idx="304">
                  <c:v>57</c:v>
                </c:pt>
                <c:pt idx="305">
                  <c:v>57</c:v>
                </c:pt>
                <c:pt idx="306">
                  <c:v>57</c:v>
                </c:pt>
                <c:pt idx="307">
                  <c:v>57</c:v>
                </c:pt>
                <c:pt idx="308">
                  <c:v>57</c:v>
                </c:pt>
                <c:pt idx="309">
                  <c:v>57</c:v>
                </c:pt>
                <c:pt idx="310">
                  <c:v>57</c:v>
                </c:pt>
                <c:pt idx="311">
                  <c:v>57</c:v>
                </c:pt>
                <c:pt idx="312">
                  <c:v>57</c:v>
                </c:pt>
                <c:pt idx="313">
                  <c:v>57</c:v>
                </c:pt>
                <c:pt idx="314">
                  <c:v>57</c:v>
                </c:pt>
                <c:pt idx="315">
                  <c:v>57</c:v>
                </c:pt>
                <c:pt idx="316">
                  <c:v>57</c:v>
                </c:pt>
                <c:pt idx="317">
                  <c:v>57</c:v>
                </c:pt>
                <c:pt idx="318">
                  <c:v>57</c:v>
                </c:pt>
                <c:pt idx="319">
                  <c:v>57</c:v>
                </c:pt>
                <c:pt idx="320">
                  <c:v>57</c:v>
                </c:pt>
                <c:pt idx="321">
                  <c:v>57</c:v>
                </c:pt>
                <c:pt idx="322">
                  <c:v>58</c:v>
                </c:pt>
                <c:pt idx="323">
                  <c:v>58</c:v>
                </c:pt>
                <c:pt idx="324">
                  <c:v>58</c:v>
                </c:pt>
                <c:pt idx="325">
                  <c:v>58</c:v>
                </c:pt>
                <c:pt idx="326">
                  <c:v>58</c:v>
                </c:pt>
                <c:pt idx="327">
                  <c:v>58</c:v>
                </c:pt>
                <c:pt idx="328">
                  <c:v>58</c:v>
                </c:pt>
                <c:pt idx="329">
                  <c:v>58</c:v>
                </c:pt>
                <c:pt idx="330">
                  <c:v>58</c:v>
                </c:pt>
                <c:pt idx="331">
                  <c:v>58</c:v>
                </c:pt>
                <c:pt idx="332">
                  <c:v>58</c:v>
                </c:pt>
                <c:pt idx="333">
                  <c:v>58</c:v>
                </c:pt>
                <c:pt idx="334">
                  <c:v>58</c:v>
                </c:pt>
                <c:pt idx="335">
                  <c:v>58</c:v>
                </c:pt>
                <c:pt idx="336">
                  <c:v>58</c:v>
                </c:pt>
                <c:pt idx="337">
                  <c:v>58</c:v>
                </c:pt>
                <c:pt idx="338">
                  <c:v>58</c:v>
                </c:pt>
                <c:pt idx="339">
                  <c:v>58</c:v>
                </c:pt>
                <c:pt idx="340">
                  <c:v>58</c:v>
                </c:pt>
                <c:pt idx="341">
                  <c:v>58</c:v>
                </c:pt>
                <c:pt idx="342">
                  <c:v>58</c:v>
                </c:pt>
                <c:pt idx="343">
                  <c:v>58</c:v>
                </c:pt>
                <c:pt idx="344">
                  <c:v>58</c:v>
                </c:pt>
                <c:pt idx="345">
                  <c:v>58</c:v>
                </c:pt>
                <c:pt idx="346">
                  <c:v>58</c:v>
                </c:pt>
                <c:pt idx="347">
                  <c:v>58</c:v>
                </c:pt>
                <c:pt idx="348">
                  <c:v>58</c:v>
                </c:pt>
                <c:pt idx="349">
                  <c:v>58</c:v>
                </c:pt>
                <c:pt idx="350">
                  <c:v>58</c:v>
                </c:pt>
                <c:pt idx="351">
                  <c:v>58</c:v>
                </c:pt>
                <c:pt idx="352">
                  <c:v>59</c:v>
                </c:pt>
                <c:pt idx="353">
                  <c:v>59</c:v>
                </c:pt>
                <c:pt idx="354">
                  <c:v>59</c:v>
                </c:pt>
                <c:pt idx="355">
                  <c:v>59</c:v>
                </c:pt>
                <c:pt idx="356">
                  <c:v>59</c:v>
                </c:pt>
                <c:pt idx="357">
                  <c:v>59</c:v>
                </c:pt>
                <c:pt idx="358">
                  <c:v>59</c:v>
                </c:pt>
                <c:pt idx="359">
                  <c:v>59</c:v>
                </c:pt>
                <c:pt idx="360">
                  <c:v>59</c:v>
                </c:pt>
                <c:pt idx="361">
                  <c:v>59</c:v>
                </c:pt>
                <c:pt idx="362">
                  <c:v>59</c:v>
                </c:pt>
                <c:pt idx="363">
                  <c:v>59</c:v>
                </c:pt>
                <c:pt idx="364">
                  <c:v>59</c:v>
                </c:pt>
                <c:pt idx="365">
                  <c:v>59</c:v>
                </c:pt>
                <c:pt idx="366">
                  <c:v>59</c:v>
                </c:pt>
                <c:pt idx="367">
                  <c:v>59</c:v>
                </c:pt>
                <c:pt idx="368">
                  <c:v>59</c:v>
                </c:pt>
                <c:pt idx="369">
                  <c:v>59</c:v>
                </c:pt>
                <c:pt idx="370">
                  <c:v>59</c:v>
                </c:pt>
                <c:pt idx="371">
                  <c:v>59</c:v>
                </c:pt>
                <c:pt idx="372">
                  <c:v>59</c:v>
                </c:pt>
                <c:pt idx="373">
                  <c:v>59</c:v>
                </c:pt>
                <c:pt idx="374">
                  <c:v>59</c:v>
                </c:pt>
                <c:pt idx="375">
                  <c:v>59</c:v>
                </c:pt>
                <c:pt idx="376">
                  <c:v>59</c:v>
                </c:pt>
                <c:pt idx="377">
                  <c:v>59</c:v>
                </c:pt>
                <c:pt idx="378">
                  <c:v>59</c:v>
                </c:pt>
                <c:pt idx="379">
                  <c:v>59</c:v>
                </c:pt>
                <c:pt idx="380">
                  <c:v>59</c:v>
                </c:pt>
                <c:pt idx="381">
                  <c:v>59</c:v>
                </c:pt>
                <c:pt idx="382">
                  <c:v>59</c:v>
                </c:pt>
                <c:pt idx="383">
                  <c:v>59</c:v>
                </c:pt>
                <c:pt idx="384">
                  <c:v>59</c:v>
                </c:pt>
                <c:pt idx="385">
                  <c:v>59</c:v>
                </c:pt>
                <c:pt idx="386">
                  <c:v>59</c:v>
                </c:pt>
                <c:pt idx="387">
                  <c:v>59</c:v>
                </c:pt>
                <c:pt idx="388">
                  <c:v>60</c:v>
                </c:pt>
                <c:pt idx="389">
                  <c:v>60</c:v>
                </c:pt>
                <c:pt idx="390">
                  <c:v>60</c:v>
                </c:pt>
                <c:pt idx="391">
                  <c:v>60</c:v>
                </c:pt>
                <c:pt idx="392">
                  <c:v>60</c:v>
                </c:pt>
                <c:pt idx="393">
                  <c:v>60</c:v>
                </c:pt>
                <c:pt idx="394">
                  <c:v>60</c:v>
                </c:pt>
                <c:pt idx="395">
                  <c:v>60</c:v>
                </c:pt>
                <c:pt idx="396">
                  <c:v>60</c:v>
                </c:pt>
                <c:pt idx="397">
                  <c:v>60</c:v>
                </c:pt>
                <c:pt idx="398">
                  <c:v>60</c:v>
                </c:pt>
                <c:pt idx="399">
                  <c:v>60</c:v>
                </c:pt>
                <c:pt idx="400">
                  <c:v>60</c:v>
                </c:pt>
                <c:pt idx="401">
                  <c:v>60</c:v>
                </c:pt>
                <c:pt idx="402">
                  <c:v>60</c:v>
                </c:pt>
                <c:pt idx="403">
                  <c:v>60</c:v>
                </c:pt>
                <c:pt idx="404">
                  <c:v>60</c:v>
                </c:pt>
                <c:pt idx="405">
                  <c:v>60</c:v>
                </c:pt>
                <c:pt idx="406">
                  <c:v>60</c:v>
                </c:pt>
                <c:pt idx="407">
                  <c:v>60</c:v>
                </c:pt>
                <c:pt idx="408">
                  <c:v>60</c:v>
                </c:pt>
                <c:pt idx="409">
                  <c:v>60</c:v>
                </c:pt>
                <c:pt idx="410">
                  <c:v>60</c:v>
                </c:pt>
                <c:pt idx="411">
                  <c:v>60</c:v>
                </c:pt>
                <c:pt idx="412">
                  <c:v>60</c:v>
                </c:pt>
                <c:pt idx="413">
                  <c:v>60</c:v>
                </c:pt>
                <c:pt idx="414">
                  <c:v>60</c:v>
                </c:pt>
                <c:pt idx="415">
                  <c:v>60</c:v>
                </c:pt>
                <c:pt idx="416">
                  <c:v>60</c:v>
                </c:pt>
                <c:pt idx="417">
                  <c:v>60</c:v>
                </c:pt>
                <c:pt idx="418">
                  <c:v>60</c:v>
                </c:pt>
                <c:pt idx="419">
                  <c:v>60</c:v>
                </c:pt>
                <c:pt idx="420">
                  <c:v>60</c:v>
                </c:pt>
                <c:pt idx="421">
                  <c:v>60</c:v>
                </c:pt>
                <c:pt idx="422">
                  <c:v>60</c:v>
                </c:pt>
                <c:pt idx="423">
                  <c:v>60</c:v>
                </c:pt>
                <c:pt idx="424">
                  <c:v>60</c:v>
                </c:pt>
                <c:pt idx="425">
                  <c:v>60</c:v>
                </c:pt>
                <c:pt idx="426">
                  <c:v>60</c:v>
                </c:pt>
                <c:pt idx="427">
                  <c:v>60</c:v>
                </c:pt>
                <c:pt idx="428">
                  <c:v>60</c:v>
                </c:pt>
                <c:pt idx="429">
                  <c:v>60</c:v>
                </c:pt>
                <c:pt idx="430">
                  <c:v>60</c:v>
                </c:pt>
                <c:pt idx="431">
                  <c:v>60</c:v>
                </c:pt>
                <c:pt idx="432">
                  <c:v>60</c:v>
                </c:pt>
                <c:pt idx="433">
                  <c:v>60</c:v>
                </c:pt>
                <c:pt idx="434">
                  <c:v>60</c:v>
                </c:pt>
                <c:pt idx="435">
                  <c:v>60</c:v>
                </c:pt>
                <c:pt idx="436">
                  <c:v>60</c:v>
                </c:pt>
                <c:pt idx="437">
                  <c:v>60</c:v>
                </c:pt>
                <c:pt idx="438">
                  <c:v>60</c:v>
                </c:pt>
                <c:pt idx="439">
                  <c:v>61</c:v>
                </c:pt>
                <c:pt idx="440">
                  <c:v>61</c:v>
                </c:pt>
                <c:pt idx="441">
                  <c:v>61</c:v>
                </c:pt>
                <c:pt idx="442">
                  <c:v>61</c:v>
                </c:pt>
                <c:pt idx="443">
                  <c:v>61</c:v>
                </c:pt>
                <c:pt idx="444">
                  <c:v>61</c:v>
                </c:pt>
                <c:pt idx="445">
                  <c:v>61</c:v>
                </c:pt>
                <c:pt idx="446">
                  <c:v>61</c:v>
                </c:pt>
                <c:pt idx="447">
                  <c:v>61</c:v>
                </c:pt>
                <c:pt idx="448">
                  <c:v>61</c:v>
                </c:pt>
                <c:pt idx="449">
                  <c:v>61</c:v>
                </c:pt>
                <c:pt idx="450">
                  <c:v>61</c:v>
                </c:pt>
                <c:pt idx="451">
                  <c:v>61</c:v>
                </c:pt>
                <c:pt idx="452">
                  <c:v>61</c:v>
                </c:pt>
                <c:pt idx="453">
                  <c:v>61</c:v>
                </c:pt>
                <c:pt idx="454">
                  <c:v>61</c:v>
                </c:pt>
                <c:pt idx="455">
                  <c:v>61</c:v>
                </c:pt>
                <c:pt idx="456">
                  <c:v>61</c:v>
                </c:pt>
                <c:pt idx="457">
                  <c:v>61</c:v>
                </c:pt>
                <c:pt idx="458">
                  <c:v>61</c:v>
                </c:pt>
                <c:pt idx="459">
                  <c:v>61</c:v>
                </c:pt>
                <c:pt idx="460">
                  <c:v>61</c:v>
                </c:pt>
                <c:pt idx="461">
                  <c:v>61</c:v>
                </c:pt>
                <c:pt idx="462">
                  <c:v>61</c:v>
                </c:pt>
                <c:pt idx="463">
                  <c:v>61</c:v>
                </c:pt>
                <c:pt idx="464">
                  <c:v>61</c:v>
                </c:pt>
                <c:pt idx="465">
                  <c:v>61</c:v>
                </c:pt>
                <c:pt idx="466">
                  <c:v>61</c:v>
                </c:pt>
                <c:pt idx="467">
                  <c:v>61</c:v>
                </c:pt>
                <c:pt idx="468">
                  <c:v>61</c:v>
                </c:pt>
                <c:pt idx="469">
                  <c:v>61</c:v>
                </c:pt>
                <c:pt idx="470">
                  <c:v>61</c:v>
                </c:pt>
                <c:pt idx="471">
                  <c:v>61</c:v>
                </c:pt>
                <c:pt idx="472">
                  <c:v>61</c:v>
                </c:pt>
                <c:pt idx="473">
                  <c:v>61</c:v>
                </c:pt>
                <c:pt idx="474">
                  <c:v>61</c:v>
                </c:pt>
                <c:pt idx="475">
                  <c:v>61</c:v>
                </c:pt>
                <c:pt idx="476">
                  <c:v>61</c:v>
                </c:pt>
                <c:pt idx="477">
                  <c:v>61</c:v>
                </c:pt>
                <c:pt idx="478">
                  <c:v>61</c:v>
                </c:pt>
                <c:pt idx="479">
                  <c:v>61</c:v>
                </c:pt>
                <c:pt idx="480">
                  <c:v>61</c:v>
                </c:pt>
                <c:pt idx="481">
                  <c:v>61</c:v>
                </c:pt>
                <c:pt idx="482">
                  <c:v>61</c:v>
                </c:pt>
                <c:pt idx="483">
                  <c:v>61</c:v>
                </c:pt>
                <c:pt idx="484">
                  <c:v>61</c:v>
                </c:pt>
                <c:pt idx="485">
                  <c:v>61</c:v>
                </c:pt>
                <c:pt idx="486">
                  <c:v>61</c:v>
                </c:pt>
                <c:pt idx="487">
                  <c:v>61</c:v>
                </c:pt>
                <c:pt idx="488">
                  <c:v>62</c:v>
                </c:pt>
                <c:pt idx="489">
                  <c:v>62</c:v>
                </c:pt>
                <c:pt idx="490">
                  <c:v>62</c:v>
                </c:pt>
                <c:pt idx="491">
                  <c:v>62</c:v>
                </c:pt>
                <c:pt idx="492">
                  <c:v>62</c:v>
                </c:pt>
                <c:pt idx="493">
                  <c:v>62</c:v>
                </c:pt>
                <c:pt idx="494">
                  <c:v>62</c:v>
                </c:pt>
                <c:pt idx="495">
                  <c:v>62</c:v>
                </c:pt>
                <c:pt idx="496">
                  <c:v>62</c:v>
                </c:pt>
                <c:pt idx="497">
                  <c:v>62</c:v>
                </c:pt>
                <c:pt idx="498">
                  <c:v>62</c:v>
                </c:pt>
                <c:pt idx="499">
                  <c:v>62</c:v>
                </c:pt>
                <c:pt idx="500">
                  <c:v>62</c:v>
                </c:pt>
                <c:pt idx="501">
                  <c:v>62</c:v>
                </c:pt>
                <c:pt idx="502">
                  <c:v>62</c:v>
                </c:pt>
                <c:pt idx="503">
                  <c:v>62</c:v>
                </c:pt>
                <c:pt idx="504">
                  <c:v>62</c:v>
                </c:pt>
                <c:pt idx="505">
                  <c:v>62</c:v>
                </c:pt>
                <c:pt idx="506">
                  <c:v>62</c:v>
                </c:pt>
                <c:pt idx="507">
                  <c:v>62</c:v>
                </c:pt>
                <c:pt idx="508">
                  <c:v>62</c:v>
                </c:pt>
                <c:pt idx="509">
                  <c:v>62</c:v>
                </c:pt>
                <c:pt idx="510">
                  <c:v>62</c:v>
                </c:pt>
                <c:pt idx="511">
                  <c:v>62</c:v>
                </c:pt>
                <c:pt idx="512">
                  <c:v>62</c:v>
                </c:pt>
                <c:pt idx="513">
                  <c:v>62</c:v>
                </c:pt>
                <c:pt idx="514">
                  <c:v>62</c:v>
                </c:pt>
                <c:pt idx="515">
                  <c:v>62</c:v>
                </c:pt>
                <c:pt idx="516">
                  <c:v>62</c:v>
                </c:pt>
                <c:pt idx="517">
                  <c:v>62</c:v>
                </c:pt>
                <c:pt idx="518">
                  <c:v>62</c:v>
                </c:pt>
                <c:pt idx="519">
                  <c:v>62</c:v>
                </c:pt>
                <c:pt idx="520">
                  <c:v>62</c:v>
                </c:pt>
                <c:pt idx="521">
                  <c:v>62</c:v>
                </c:pt>
                <c:pt idx="522">
                  <c:v>62</c:v>
                </c:pt>
                <c:pt idx="523">
                  <c:v>62</c:v>
                </c:pt>
                <c:pt idx="524">
                  <c:v>62</c:v>
                </c:pt>
                <c:pt idx="525">
                  <c:v>62</c:v>
                </c:pt>
                <c:pt idx="526">
                  <c:v>62</c:v>
                </c:pt>
                <c:pt idx="527">
                  <c:v>62</c:v>
                </c:pt>
                <c:pt idx="528">
                  <c:v>62</c:v>
                </c:pt>
                <c:pt idx="529">
                  <c:v>62</c:v>
                </c:pt>
                <c:pt idx="530">
                  <c:v>62</c:v>
                </c:pt>
                <c:pt idx="531">
                  <c:v>62</c:v>
                </c:pt>
                <c:pt idx="532">
                  <c:v>63</c:v>
                </c:pt>
                <c:pt idx="533">
                  <c:v>63</c:v>
                </c:pt>
                <c:pt idx="534">
                  <c:v>63</c:v>
                </c:pt>
                <c:pt idx="535">
                  <c:v>63</c:v>
                </c:pt>
                <c:pt idx="536">
                  <c:v>63</c:v>
                </c:pt>
                <c:pt idx="537">
                  <c:v>63</c:v>
                </c:pt>
                <c:pt idx="538">
                  <c:v>63</c:v>
                </c:pt>
                <c:pt idx="539">
                  <c:v>63</c:v>
                </c:pt>
                <c:pt idx="540">
                  <c:v>63</c:v>
                </c:pt>
                <c:pt idx="541">
                  <c:v>63</c:v>
                </c:pt>
                <c:pt idx="542">
                  <c:v>63</c:v>
                </c:pt>
                <c:pt idx="543">
                  <c:v>63</c:v>
                </c:pt>
                <c:pt idx="544">
                  <c:v>63</c:v>
                </c:pt>
                <c:pt idx="545">
                  <c:v>63</c:v>
                </c:pt>
                <c:pt idx="546">
                  <c:v>63</c:v>
                </c:pt>
                <c:pt idx="547">
                  <c:v>63</c:v>
                </c:pt>
                <c:pt idx="548">
                  <c:v>63</c:v>
                </c:pt>
                <c:pt idx="549">
                  <c:v>63</c:v>
                </c:pt>
                <c:pt idx="550">
                  <c:v>63</c:v>
                </c:pt>
                <c:pt idx="551">
                  <c:v>63</c:v>
                </c:pt>
                <c:pt idx="552">
                  <c:v>63</c:v>
                </c:pt>
                <c:pt idx="553">
                  <c:v>63</c:v>
                </c:pt>
                <c:pt idx="554">
                  <c:v>63</c:v>
                </c:pt>
                <c:pt idx="555">
                  <c:v>63</c:v>
                </c:pt>
                <c:pt idx="556">
                  <c:v>63</c:v>
                </c:pt>
                <c:pt idx="557">
                  <c:v>63</c:v>
                </c:pt>
                <c:pt idx="558">
                  <c:v>63</c:v>
                </c:pt>
                <c:pt idx="559">
                  <c:v>63</c:v>
                </c:pt>
                <c:pt idx="560">
                  <c:v>63</c:v>
                </c:pt>
                <c:pt idx="561">
                  <c:v>63</c:v>
                </c:pt>
                <c:pt idx="562">
                  <c:v>63</c:v>
                </c:pt>
                <c:pt idx="563">
                  <c:v>63</c:v>
                </c:pt>
                <c:pt idx="564">
                  <c:v>63</c:v>
                </c:pt>
                <c:pt idx="565">
                  <c:v>63</c:v>
                </c:pt>
                <c:pt idx="566">
                  <c:v>63</c:v>
                </c:pt>
                <c:pt idx="567">
                  <c:v>63</c:v>
                </c:pt>
                <c:pt idx="568">
                  <c:v>63</c:v>
                </c:pt>
                <c:pt idx="569">
                  <c:v>63</c:v>
                </c:pt>
                <c:pt idx="570">
                  <c:v>63</c:v>
                </c:pt>
                <c:pt idx="571">
                  <c:v>63</c:v>
                </c:pt>
                <c:pt idx="572">
                  <c:v>63</c:v>
                </c:pt>
                <c:pt idx="573">
                  <c:v>63</c:v>
                </c:pt>
                <c:pt idx="574">
                  <c:v>63</c:v>
                </c:pt>
                <c:pt idx="575">
                  <c:v>63</c:v>
                </c:pt>
                <c:pt idx="576">
                  <c:v>63</c:v>
                </c:pt>
                <c:pt idx="577">
                  <c:v>63</c:v>
                </c:pt>
                <c:pt idx="578">
                  <c:v>63</c:v>
                </c:pt>
                <c:pt idx="579">
                  <c:v>63</c:v>
                </c:pt>
                <c:pt idx="580">
                  <c:v>63</c:v>
                </c:pt>
                <c:pt idx="581">
                  <c:v>63</c:v>
                </c:pt>
                <c:pt idx="582">
                  <c:v>63</c:v>
                </c:pt>
                <c:pt idx="583">
                  <c:v>63</c:v>
                </c:pt>
                <c:pt idx="584">
                  <c:v>63</c:v>
                </c:pt>
                <c:pt idx="585">
                  <c:v>63</c:v>
                </c:pt>
                <c:pt idx="586">
                  <c:v>63</c:v>
                </c:pt>
                <c:pt idx="587">
                  <c:v>63</c:v>
                </c:pt>
                <c:pt idx="588">
                  <c:v>63</c:v>
                </c:pt>
                <c:pt idx="589">
                  <c:v>64</c:v>
                </c:pt>
                <c:pt idx="590">
                  <c:v>64</c:v>
                </c:pt>
                <c:pt idx="591">
                  <c:v>64</c:v>
                </c:pt>
                <c:pt idx="592">
                  <c:v>64</c:v>
                </c:pt>
                <c:pt idx="593">
                  <c:v>64</c:v>
                </c:pt>
                <c:pt idx="594">
                  <c:v>64</c:v>
                </c:pt>
                <c:pt idx="595">
                  <c:v>64</c:v>
                </c:pt>
                <c:pt idx="596">
                  <c:v>64</c:v>
                </c:pt>
                <c:pt idx="597">
                  <c:v>64</c:v>
                </c:pt>
                <c:pt idx="598">
                  <c:v>64</c:v>
                </c:pt>
                <c:pt idx="599">
                  <c:v>64</c:v>
                </c:pt>
                <c:pt idx="600">
                  <c:v>64</c:v>
                </c:pt>
                <c:pt idx="601">
                  <c:v>64</c:v>
                </c:pt>
                <c:pt idx="602">
                  <c:v>64</c:v>
                </c:pt>
                <c:pt idx="603">
                  <c:v>64</c:v>
                </c:pt>
                <c:pt idx="604">
                  <c:v>64</c:v>
                </c:pt>
                <c:pt idx="605">
                  <c:v>64</c:v>
                </c:pt>
                <c:pt idx="606">
                  <c:v>64</c:v>
                </c:pt>
                <c:pt idx="607">
                  <c:v>64</c:v>
                </c:pt>
                <c:pt idx="608">
                  <c:v>64</c:v>
                </c:pt>
                <c:pt idx="609">
                  <c:v>64</c:v>
                </c:pt>
                <c:pt idx="610">
                  <c:v>64</c:v>
                </c:pt>
                <c:pt idx="611">
                  <c:v>64</c:v>
                </c:pt>
                <c:pt idx="612">
                  <c:v>64</c:v>
                </c:pt>
                <c:pt idx="613">
                  <c:v>64</c:v>
                </c:pt>
                <c:pt idx="614">
                  <c:v>64</c:v>
                </c:pt>
                <c:pt idx="615">
                  <c:v>64</c:v>
                </c:pt>
                <c:pt idx="616">
                  <c:v>64</c:v>
                </c:pt>
                <c:pt idx="617">
                  <c:v>64</c:v>
                </c:pt>
                <c:pt idx="618">
                  <c:v>64</c:v>
                </c:pt>
                <c:pt idx="619">
                  <c:v>64</c:v>
                </c:pt>
                <c:pt idx="620">
                  <c:v>64</c:v>
                </c:pt>
                <c:pt idx="621">
                  <c:v>64</c:v>
                </c:pt>
                <c:pt idx="622">
                  <c:v>64</c:v>
                </c:pt>
                <c:pt idx="623">
                  <c:v>64</c:v>
                </c:pt>
                <c:pt idx="624">
                  <c:v>64</c:v>
                </c:pt>
                <c:pt idx="625">
                  <c:v>64</c:v>
                </c:pt>
                <c:pt idx="626">
                  <c:v>64</c:v>
                </c:pt>
                <c:pt idx="627">
                  <c:v>64</c:v>
                </c:pt>
                <c:pt idx="628">
                  <c:v>64</c:v>
                </c:pt>
                <c:pt idx="629">
                  <c:v>64</c:v>
                </c:pt>
                <c:pt idx="630">
                  <c:v>64</c:v>
                </c:pt>
                <c:pt idx="631">
                  <c:v>64</c:v>
                </c:pt>
                <c:pt idx="632">
                  <c:v>64</c:v>
                </c:pt>
                <c:pt idx="633">
                  <c:v>64</c:v>
                </c:pt>
                <c:pt idx="634">
                  <c:v>64</c:v>
                </c:pt>
                <c:pt idx="635">
                  <c:v>64</c:v>
                </c:pt>
                <c:pt idx="636">
                  <c:v>64</c:v>
                </c:pt>
                <c:pt idx="637">
                  <c:v>64</c:v>
                </c:pt>
                <c:pt idx="638">
                  <c:v>64</c:v>
                </c:pt>
              </c:numCache>
            </c:numRef>
          </c:xVal>
          <c:yVal>
            <c:numRef>
              <c:f>工作表1!$B$2:$B$640</c:f>
              <c:numCache>
                <c:formatCode>General</c:formatCode>
                <c:ptCount val="639"/>
                <c:pt idx="0">
                  <c:v>7.6</c:v>
                </c:pt>
                <c:pt idx="1">
                  <c:v>6.7</c:v>
                </c:pt>
                <c:pt idx="2">
                  <c:v>6.6</c:v>
                </c:pt>
                <c:pt idx="3">
                  <c:v>8.9</c:v>
                </c:pt>
                <c:pt idx="4">
                  <c:v>8.4</c:v>
                </c:pt>
                <c:pt idx="5">
                  <c:v>11.9</c:v>
                </c:pt>
                <c:pt idx="6">
                  <c:v>7.1</c:v>
                </c:pt>
                <c:pt idx="7">
                  <c:v>11.6</c:v>
                </c:pt>
                <c:pt idx="8">
                  <c:v>7.4</c:v>
                </c:pt>
                <c:pt idx="9">
                  <c:v>9</c:v>
                </c:pt>
                <c:pt idx="10">
                  <c:v>10.8</c:v>
                </c:pt>
                <c:pt idx="11">
                  <c:v>7.1</c:v>
                </c:pt>
                <c:pt idx="12">
                  <c:v>8.1999999999999993</c:v>
                </c:pt>
                <c:pt idx="13">
                  <c:v>9.3000000000000007</c:v>
                </c:pt>
                <c:pt idx="14">
                  <c:v>10.9</c:v>
                </c:pt>
                <c:pt idx="15">
                  <c:v>6.6</c:v>
                </c:pt>
                <c:pt idx="16">
                  <c:v>6.6</c:v>
                </c:pt>
                <c:pt idx="17">
                  <c:v>6.7</c:v>
                </c:pt>
                <c:pt idx="18">
                  <c:v>7.2</c:v>
                </c:pt>
                <c:pt idx="19">
                  <c:v>8.5</c:v>
                </c:pt>
                <c:pt idx="20">
                  <c:v>7.2</c:v>
                </c:pt>
                <c:pt idx="21">
                  <c:v>7.2</c:v>
                </c:pt>
                <c:pt idx="22">
                  <c:v>6.8</c:v>
                </c:pt>
                <c:pt idx="23">
                  <c:v>6.9</c:v>
                </c:pt>
                <c:pt idx="24">
                  <c:v>7.2</c:v>
                </c:pt>
                <c:pt idx="25">
                  <c:v>6.8</c:v>
                </c:pt>
                <c:pt idx="26">
                  <c:v>7</c:v>
                </c:pt>
                <c:pt idx="27">
                  <c:v>7.6</c:v>
                </c:pt>
                <c:pt idx="28">
                  <c:v>9.6</c:v>
                </c:pt>
                <c:pt idx="29">
                  <c:v>9.1</c:v>
                </c:pt>
                <c:pt idx="30">
                  <c:v>7.2</c:v>
                </c:pt>
                <c:pt idx="31">
                  <c:v>10</c:v>
                </c:pt>
                <c:pt idx="32">
                  <c:v>7.1</c:v>
                </c:pt>
                <c:pt idx="33">
                  <c:v>8.9</c:v>
                </c:pt>
                <c:pt idx="34">
                  <c:v>7</c:v>
                </c:pt>
                <c:pt idx="35">
                  <c:v>6.7</c:v>
                </c:pt>
                <c:pt idx="36">
                  <c:v>9.8000000000000007</c:v>
                </c:pt>
                <c:pt idx="37">
                  <c:v>7.8</c:v>
                </c:pt>
                <c:pt idx="38">
                  <c:v>6.8</c:v>
                </c:pt>
                <c:pt idx="39">
                  <c:v>11.5</c:v>
                </c:pt>
                <c:pt idx="40">
                  <c:v>7.4</c:v>
                </c:pt>
                <c:pt idx="41">
                  <c:v>8.9</c:v>
                </c:pt>
                <c:pt idx="42">
                  <c:v>7.1</c:v>
                </c:pt>
                <c:pt idx="43">
                  <c:v>6.9</c:v>
                </c:pt>
                <c:pt idx="44">
                  <c:v>7.7</c:v>
                </c:pt>
                <c:pt idx="45">
                  <c:v>6.6</c:v>
                </c:pt>
                <c:pt idx="46">
                  <c:v>7.2</c:v>
                </c:pt>
                <c:pt idx="47">
                  <c:v>7.8</c:v>
                </c:pt>
                <c:pt idx="48">
                  <c:v>8.5</c:v>
                </c:pt>
                <c:pt idx="49">
                  <c:v>6.7</c:v>
                </c:pt>
                <c:pt idx="50">
                  <c:v>6.8</c:v>
                </c:pt>
                <c:pt idx="51">
                  <c:v>6.8</c:v>
                </c:pt>
                <c:pt idx="52">
                  <c:v>7.4</c:v>
                </c:pt>
                <c:pt idx="53">
                  <c:v>8.1</c:v>
                </c:pt>
                <c:pt idx="54">
                  <c:v>7</c:v>
                </c:pt>
                <c:pt idx="55">
                  <c:v>7.1</c:v>
                </c:pt>
                <c:pt idx="56">
                  <c:v>11.5</c:v>
                </c:pt>
                <c:pt idx="57">
                  <c:v>7.2</c:v>
                </c:pt>
                <c:pt idx="58">
                  <c:v>8.5</c:v>
                </c:pt>
                <c:pt idx="59">
                  <c:v>6.6</c:v>
                </c:pt>
                <c:pt idx="60">
                  <c:v>7.5</c:v>
                </c:pt>
                <c:pt idx="61">
                  <c:v>6.6</c:v>
                </c:pt>
                <c:pt idx="62">
                  <c:v>9.8000000000000007</c:v>
                </c:pt>
                <c:pt idx="63">
                  <c:v>11.1</c:v>
                </c:pt>
                <c:pt idx="64">
                  <c:v>7.7</c:v>
                </c:pt>
                <c:pt idx="65">
                  <c:v>6.7</c:v>
                </c:pt>
                <c:pt idx="66">
                  <c:v>7.3</c:v>
                </c:pt>
                <c:pt idx="67">
                  <c:v>8.1999999999999993</c:v>
                </c:pt>
                <c:pt idx="68">
                  <c:v>7.4</c:v>
                </c:pt>
                <c:pt idx="69">
                  <c:v>9.9</c:v>
                </c:pt>
                <c:pt idx="70">
                  <c:v>6.8</c:v>
                </c:pt>
                <c:pt idx="71">
                  <c:v>6.6</c:v>
                </c:pt>
                <c:pt idx="72">
                  <c:v>9.3000000000000007</c:v>
                </c:pt>
                <c:pt idx="73">
                  <c:v>11.4</c:v>
                </c:pt>
                <c:pt idx="74">
                  <c:v>6.2</c:v>
                </c:pt>
                <c:pt idx="75">
                  <c:v>7.1</c:v>
                </c:pt>
                <c:pt idx="76">
                  <c:v>7.8</c:v>
                </c:pt>
                <c:pt idx="77">
                  <c:v>7.3</c:v>
                </c:pt>
                <c:pt idx="78">
                  <c:v>7.1</c:v>
                </c:pt>
                <c:pt idx="79">
                  <c:v>9.4</c:v>
                </c:pt>
                <c:pt idx="80">
                  <c:v>9</c:v>
                </c:pt>
                <c:pt idx="81">
                  <c:v>7.2</c:v>
                </c:pt>
                <c:pt idx="82">
                  <c:v>6.6</c:v>
                </c:pt>
                <c:pt idx="83">
                  <c:v>7.4</c:v>
                </c:pt>
                <c:pt idx="84">
                  <c:v>6.6</c:v>
                </c:pt>
                <c:pt idx="85">
                  <c:v>9.1999999999999993</c:v>
                </c:pt>
                <c:pt idx="86">
                  <c:v>6.9</c:v>
                </c:pt>
                <c:pt idx="87">
                  <c:v>10.3</c:v>
                </c:pt>
                <c:pt idx="88">
                  <c:v>6.6</c:v>
                </c:pt>
                <c:pt idx="89">
                  <c:v>8.8000000000000007</c:v>
                </c:pt>
                <c:pt idx="90">
                  <c:v>6.6</c:v>
                </c:pt>
                <c:pt idx="91">
                  <c:v>8.5</c:v>
                </c:pt>
                <c:pt idx="92">
                  <c:v>7.3</c:v>
                </c:pt>
                <c:pt idx="93">
                  <c:v>6.6</c:v>
                </c:pt>
                <c:pt idx="94">
                  <c:v>6.6</c:v>
                </c:pt>
                <c:pt idx="95">
                  <c:v>10.4</c:v>
                </c:pt>
                <c:pt idx="96">
                  <c:v>6.8</c:v>
                </c:pt>
                <c:pt idx="97">
                  <c:v>9.3000000000000007</c:v>
                </c:pt>
                <c:pt idx="98">
                  <c:v>6.7</c:v>
                </c:pt>
                <c:pt idx="99">
                  <c:v>6.6</c:v>
                </c:pt>
                <c:pt idx="100">
                  <c:v>9.1</c:v>
                </c:pt>
                <c:pt idx="101">
                  <c:v>7.4</c:v>
                </c:pt>
                <c:pt idx="102">
                  <c:v>8.1999999999999993</c:v>
                </c:pt>
                <c:pt idx="103">
                  <c:v>10.3</c:v>
                </c:pt>
                <c:pt idx="104">
                  <c:v>8.4</c:v>
                </c:pt>
                <c:pt idx="105">
                  <c:v>6.9</c:v>
                </c:pt>
                <c:pt idx="106">
                  <c:v>12.2</c:v>
                </c:pt>
                <c:pt idx="107">
                  <c:v>8.5</c:v>
                </c:pt>
                <c:pt idx="108">
                  <c:v>8.1999999999999993</c:v>
                </c:pt>
                <c:pt idx="109">
                  <c:v>7</c:v>
                </c:pt>
                <c:pt idx="110">
                  <c:v>8.6</c:v>
                </c:pt>
                <c:pt idx="111">
                  <c:v>10.5</c:v>
                </c:pt>
                <c:pt idx="112">
                  <c:v>7.1</c:v>
                </c:pt>
                <c:pt idx="113">
                  <c:v>7.3</c:v>
                </c:pt>
                <c:pt idx="114">
                  <c:v>7.3</c:v>
                </c:pt>
                <c:pt idx="115">
                  <c:v>7.9</c:v>
                </c:pt>
                <c:pt idx="116">
                  <c:v>13.5</c:v>
                </c:pt>
                <c:pt idx="117">
                  <c:v>7.8</c:v>
                </c:pt>
                <c:pt idx="118">
                  <c:v>7.4</c:v>
                </c:pt>
                <c:pt idx="119">
                  <c:v>8.9</c:v>
                </c:pt>
                <c:pt idx="120">
                  <c:v>9.8000000000000007</c:v>
                </c:pt>
                <c:pt idx="121">
                  <c:v>11</c:v>
                </c:pt>
                <c:pt idx="122">
                  <c:v>10.199999999999999</c:v>
                </c:pt>
                <c:pt idx="123">
                  <c:v>8.4</c:v>
                </c:pt>
                <c:pt idx="124">
                  <c:v>7</c:v>
                </c:pt>
                <c:pt idx="125">
                  <c:v>7.3</c:v>
                </c:pt>
                <c:pt idx="126">
                  <c:v>10.9</c:v>
                </c:pt>
                <c:pt idx="127">
                  <c:v>9.4</c:v>
                </c:pt>
                <c:pt idx="128">
                  <c:v>8.9</c:v>
                </c:pt>
                <c:pt idx="129">
                  <c:v>7.9</c:v>
                </c:pt>
                <c:pt idx="130">
                  <c:v>8</c:v>
                </c:pt>
                <c:pt idx="131">
                  <c:v>7.1</c:v>
                </c:pt>
                <c:pt idx="132">
                  <c:v>7.5</c:v>
                </c:pt>
                <c:pt idx="133">
                  <c:v>8.4</c:v>
                </c:pt>
                <c:pt idx="134">
                  <c:v>8.4</c:v>
                </c:pt>
                <c:pt idx="135">
                  <c:v>8.3000000000000007</c:v>
                </c:pt>
                <c:pt idx="136">
                  <c:v>8.8000000000000007</c:v>
                </c:pt>
                <c:pt idx="137">
                  <c:v>8.3000000000000007</c:v>
                </c:pt>
                <c:pt idx="138">
                  <c:v>7.1</c:v>
                </c:pt>
                <c:pt idx="139">
                  <c:v>13.1</c:v>
                </c:pt>
                <c:pt idx="140">
                  <c:v>6.6</c:v>
                </c:pt>
                <c:pt idx="141">
                  <c:v>6.5</c:v>
                </c:pt>
                <c:pt idx="142">
                  <c:v>11.1</c:v>
                </c:pt>
                <c:pt idx="143">
                  <c:v>7.7</c:v>
                </c:pt>
                <c:pt idx="144">
                  <c:v>9</c:v>
                </c:pt>
                <c:pt idx="145">
                  <c:v>6.7</c:v>
                </c:pt>
                <c:pt idx="146">
                  <c:v>10.3</c:v>
                </c:pt>
                <c:pt idx="147">
                  <c:v>6.7</c:v>
                </c:pt>
                <c:pt idx="148">
                  <c:v>7.7</c:v>
                </c:pt>
                <c:pt idx="149">
                  <c:v>7.8</c:v>
                </c:pt>
                <c:pt idx="150">
                  <c:v>7.8</c:v>
                </c:pt>
                <c:pt idx="151">
                  <c:v>7.9</c:v>
                </c:pt>
                <c:pt idx="152">
                  <c:v>7.2</c:v>
                </c:pt>
                <c:pt idx="153">
                  <c:v>6.8</c:v>
                </c:pt>
                <c:pt idx="154">
                  <c:v>7.2</c:v>
                </c:pt>
                <c:pt idx="155">
                  <c:v>10.4</c:v>
                </c:pt>
                <c:pt idx="156">
                  <c:v>11.6</c:v>
                </c:pt>
                <c:pt idx="157">
                  <c:v>8.5</c:v>
                </c:pt>
                <c:pt idx="158">
                  <c:v>11.6</c:v>
                </c:pt>
                <c:pt idx="159">
                  <c:v>8.1999999999999993</c:v>
                </c:pt>
                <c:pt idx="160">
                  <c:v>6.6</c:v>
                </c:pt>
                <c:pt idx="161">
                  <c:v>7.2</c:v>
                </c:pt>
                <c:pt idx="162">
                  <c:v>6.8</c:v>
                </c:pt>
                <c:pt idx="163">
                  <c:v>6.7</c:v>
                </c:pt>
                <c:pt idx="164">
                  <c:v>6.6</c:v>
                </c:pt>
                <c:pt idx="165">
                  <c:v>6.6</c:v>
                </c:pt>
                <c:pt idx="166">
                  <c:v>6.6</c:v>
                </c:pt>
                <c:pt idx="167">
                  <c:v>8.9</c:v>
                </c:pt>
                <c:pt idx="168">
                  <c:v>6.7</c:v>
                </c:pt>
                <c:pt idx="169">
                  <c:v>7.2</c:v>
                </c:pt>
                <c:pt idx="170">
                  <c:v>6.8</c:v>
                </c:pt>
                <c:pt idx="171">
                  <c:v>6.6</c:v>
                </c:pt>
                <c:pt idx="172">
                  <c:v>8.3000000000000007</c:v>
                </c:pt>
                <c:pt idx="173">
                  <c:v>8.5</c:v>
                </c:pt>
                <c:pt idx="174">
                  <c:v>7.9</c:v>
                </c:pt>
                <c:pt idx="175">
                  <c:v>7.2</c:v>
                </c:pt>
                <c:pt idx="176">
                  <c:v>7.3</c:v>
                </c:pt>
                <c:pt idx="177">
                  <c:v>6.8</c:v>
                </c:pt>
                <c:pt idx="178">
                  <c:v>9.3000000000000007</c:v>
                </c:pt>
                <c:pt idx="179">
                  <c:v>6.7</c:v>
                </c:pt>
                <c:pt idx="180">
                  <c:v>7.3</c:v>
                </c:pt>
                <c:pt idx="181">
                  <c:v>7.6</c:v>
                </c:pt>
                <c:pt idx="182">
                  <c:v>9.5</c:v>
                </c:pt>
                <c:pt idx="183">
                  <c:v>8.5</c:v>
                </c:pt>
                <c:pt idx="184">
                  <c:v>9.3000000000000007</c:v>
                </c:pt>
                <c:pt idx="185">
                  <c:v>6.6</c:v>
                </c:pt>
                <c:pt idx="186">
                  <c:v>6.6</c:v>
                </c:pt>
                <c:pt idx="187">
                  <c:v>6.9</c:v>
                </c:pt>
                <c:pt idx="188">
                  <c:v>7.1</c:v>
                </c:pt>
                <c:pt idx="189">
                  <c:v>9.6</c:v>
                </c:pt>
                <c:pt idx="190">
                  <c:v>7.6</c:v>
                </c:pt>
                <c:pt idx="191">
                  <c:v>7.1</c:v>
                </c:pt>
                <c:pt idx="192">
                  <c:v>8.4</c:v>
                </c:pt>
                <c:pt idx="193">
                  <c:v>10.4</c:v>
                </c:pt>
                <c:pt idx="194">
                  <c:v>6.6</c:v>
                </c:pt>
                <c:pt idx="195">
                  <c:v>8.6999999999999993</c:v>
                </c:pt>
                <c:pt idx="196">
                  <c:v>7.8</c:v>
                </c:pt>
                <c:pt idx="197">
                  <c:v>7.1</c:v>
                </c:pt>
                <c:pt idx="198">
                  <c:v>14.2</c:v>
                </c:pt>
                <c:pt idx="199">
                  <c:v>8.1999999999999993</c:v>
                </c:pt>
                <c:pt idx="200">
                  <c:v>9.1</c:v>
                </c:pt>
                <c:pt idx="201">
                  <c:v>8.9</c:v>
                </c:pt>
                <c:pt idx="202">
                  <c:v>6.6</c:v>
                </c:pt>
                <c:pt idx="203">
                  <c:v>7.3</c:v>
                </c:pt>
                <c:pt idx="204">
                  <c:v>7.7</c:v>
                </c:pt>
                <c:pt idx="205">
                  <c:v>6.8</c:v>
                </c:pt>
                <c:pt idx="206">
                  <c:v>6.8</c:v>
                </c:pt>
                <c:pt idx="207">
                  <c:v>8.5</c:v>
                </c:pt>
                <c:pt idx="208">
                  <c:v>7</c:v>
                </c:pt>
                <c:pt idx="209">
                  <c:v>8.3000000000000007</c:v>
                </c:pt>
                <c:pt idx="210">
                  <c:v>8</c:v>
                </c:pt>
                <c:pt idx="211">
                  <c:v>8.4</c:v>
                </c:pt>
                <c:pt idx="212">
                  <c:v>8.8000000000000007</c:v>
                </c:pt>
                <c:pt idx="213">
                  <c:v>7.6</c:v>
                </c:pt>
                <c:pt idx="214">
                  <c:v>7.1</c:v>
                </c:pt>
                <c:pt idx="215">
                  <c:v>8.4</c:v>
                </c:pt>
                <c:pt idx="216">
                  <c:v>6.6</c:v>
                </c:pt>
                <c:pt idx="217">
                  <c:v>6.9</c:v>
                </c:pt>
                <c:pt idx="218">
                  <c:v>11.7</c:v>
                </c:pt>
                <c:pt idx="219">
                  <c:v>6.3</c:v>
                </c:pt>
                <c:pt idx="220">
                  <c:v>7.2</c:v>
                </c:pt>
                <c:pt idx="221">
                  <c:v>8.1999999999999993</c:v>
                </c:pt>
                <c:pt idx="222">
                  <c:v>10.5</c:v>
                </c:pt>
                <c:pt idx="223">
                  <c:v>7.4</c:v>
                </c:pt>
                <c:pt idx="224">
                  <c:v>10.199999999999999</c:v>
                </c:pt>
                <c:pt idx="225">
                  <c:v>9.1</c:v>
                </c:pt>
                <c:pt idx="226">
                  <c:v>6.9</c:v>
                </c:pt>
                <c:pt idx="227">
                  <c:v>6.7</c:v>
                </c:pt>
                <c:pt idx="228">
                  <c:v>14.2</c:v>
                </c:pt>
                <c:pt idx="229">
                  <c:v>7.5</c:v>
                </c:pt>
                <c:pt idx="230">
                  <c:v>6.7</c:v>
                </c:pt>
                <c:pt idx="231">
                  <c:v>12.5</c:v>
                </c:pt>
                <c:pt idx="232">
                  <c:v>10.9</c:v>
                </c:pt>
                <c:pt idx="233">
                  <c:v>7.3</c:v>
                </c:pt>
                <c:pt idx="234">
                  <c:v>9.3000000000000007</c:v>
                </c:pt>
                <c:pt idx="235">
                  <c:v>9.6999999999999993</c:v>
                </c:pt>
                <c:pt idx="236">
                  <c:v>7.3</c:v>
                </c:pt>
                <c:pt idx="237">
                  <c:v>7.2</c:v>
                </c:pt>
                <c:pt idx="238">
                  <c:v>8.4</c:v>
                </c:pt>
                <c:pt idx="239">
                  <c:v>7.4</c:v>
                </c:pt>
                <c:pt idx="240">
                  <c:v>7</c:v>
                </c:pt>
                <c:pt idx="241">
                  <c:v>7.4</c:v>
                </c:pt>
                <c:pt idx="242">
                  <c:v>7.4</c:v>
                </c:pt>
                <c:pt idx="243">
                  <c:v>7.1</c:v>
                </c:pt>
                <c:pt idx="244">
                  <c:v>8.3000000000000007</c:v>
                </c:pt>
                <c:pt idx="245">
                  <c:v>11.5</c:v>
                </c:pt>
                <c:pt idx="246">
                  <c:v>6.6</c:v>
                </c:pt>
                <c:pt idx="247">
                  <c:v>6.7</c:v>
                </c:pt>
                <c:pt idx="248">
                  <c:v>7</c:v>
                </c:pt>
                <c:pt idx="249">
                  <c:v>13.8</c:v>
                </c:pt>
                <c:pt idx="250">
                  <c:v>8</c:v>
                </c:pt>
                <c:pt idx="251">
                  <c:v>8.5</c:v>
                </c:pt>
                <c:pt idx="252">
                  <c:v>7.7</c:v>
                </c:pt>
                <c:pt idx="253">
                  <c:v>6.9</c:v>
                </c:pt>
                <c:pt idx="254">
                  <c:v>7.2</c:v>
                </c:pt>
                <c:pt idx="255">
                  <c:v>9.9</c:v>
                </c:pt>
                <c:pt idx="256">
                  <c:v>6.7</c:v>
                </c:pt>
                <c:pt idx="257">
                  <c:v>7.1</c:v>
                </c:pt>
                <c:pt idx="258">
                  <c:v>10.3</c:v>
                </c:pt>
                <c:pt idx="259">
                  <c:v>10.7</c:v>
                </c:pt>
                <c:pt idx="260">
                  <c:v>7.7</c:v>
                </c:pt>
                <c:pt idx="261">
                  <c:v>8.1</c:v>
                </c:pt>
                <c:pt idx="262">
                  <c:v>6.8</c:v>
                </c:pt>
                <c:pt idx="263">
                  <c:v>6.9</c:v>
                </c:pt>
                <c:pt idx="264">
                  <c:v>7.9</c:v>
                </c:pt>
                <c:pt idx="265">
                  <c:v>8.6999999999999993</c:v>
                </c:pt>
                <c:pt idx="266">
                  <c:v>6.7</c:v>
                </c:pt>
                <c:pt idx="267">
                  <c:v>7</c:v>
                </c:pt>
                <c:pt idx="268">
                  <c:v>8.1999999999999993</c:v>
                </c:pt>
                <c:pt idx="269">
                  <c:v>6.6</c:v>
                </c:pt>
                <c:pt idx="270">
                  <c:v>7.1</c:v>
                </c:pt>
                <c:pt idx="271">
                  <c:v>6</c:v>
                </c:pt>
                <c:pt idx="272">
                  <c:v>7.1</c:v>
                </c:pt>
                <c:pt idx="273">
                  <c:v>7.7</c:v>
                </c:pt>
                <c:pt idx="274">
                  <c:v>9.5</c:v>
                </c:pt>
                <c:pt idx="275">
                  <c:v>11.1</c:v>
                </c:pt>
                <c:pt idx="276">
                  <c:v>7.8</c:v>
                </c:pt>
                <c:pt idx="277">
                  <c:v>7.2</c:v>
                </c:pt>
                <c:pt idx="278">
                  <c:v>10.1</c:v>
                </c:pt>
                <c:pt idx="279">
                  <c:v>6.7</c:v>
                </c:pt>
                <c:pt idx="280">
                  <c:v>10.3</c:v>
                </c:pt>
                <c:pt idx="281">
                  <c:v>6.5</c:v>
                </c:pt>
                <c:pt idx="282">
                  <c:v>8.5</c:v>
                </c:pt>
                <c:pt idx="283">
                  <c:v>7.5</c:v>
                </c:pt>
                <c:pt idx="284">
                  <c:v>10.1</c:v>
                </c:pt>
                <c:pt idx="285">
                  <c:v>10.5</c:v>
                </c:pt>
                <c:pt idx="286">
                  <c:v>7</c:v>
                </c:pt>
                <c:pt idx="287">
                  <c:v>8</c:v>
                </c:pt>
                <c:pt idx="288">
                  <c:v>6.7</c:v>
                </c:pt>
                <c:pt idx="289">
                  <c:v>8.4</c:v>
                </c:pt>
                <c:pt idx="290">
                  <c:v>10.1</c:v>
                </c:pt>
                <c:pt idx="291">
                  <c:v>9.1999999999999993</c:v>
                </c:pt>
                <c:pt idx="292">
                  <c:v>11.3</c:v>
                </c:pt>
                <c:pt idx="293">
                  <c:v>7.9</c:v>
                </c:pt>
                <c:pt idx="294">
                  <c:v>6.7</c:v>
                </c:pt>
                <c:pt idx="295">
                  <c:v>11.5</c:v>
                </c:pt>
                <c:pt idx="296">
                  <c:v>8.8000000000000007</c:v>
                </c:pt>
                <c:pt idx="297">
                  <c:v>8.6</c:v>
                </c:pt>
                <c:pt idx="298">
                  <c:v>10</c:v>
                </c:pt>
                <c:pt idx="299">
                  <c:v>7</c:v>
                </c:pt>
                <c:pt idx="300">
                  <c:v>7.8</c:v>
                </c:pt>
                <c:pt idx="301">
                  <c:v>6.7</c:v>
                </c:pt>
                <c:pt idx="302">
                  <c:v>7.1</c:v>
                </c:pt>
                <c:pt idx="303">
                  <c:v>7.1</c:v>
                </c:pt>
                <c:pt idx="304">
                  <c:v>9.1999999999999993</c:v>
                </c:pt>
                <c:pt idx="305">
                  <c:v>7.5</c:v>
                </c:pt>
                <c:pt idx="306">
                  <c:v>9</c:v>
                </c:pt>
                <c:pt idx="307">
                  <c:v>8.8000000000000007</c:v>
                </c:pt>
                <c:pt idx="308">
                  <c:v>10.3</c:v>
                </c:pt>
                <c:pt idx="309">
                  <c:v>7.3</c:v>
                </c:pt>
                <c:pt idx="310">
                  <c:v>5.5</c:v>
                </c:pt>
                <c:pt idx="311">
                  <c:v>6.6</c:v>
                </c:pt>
                <c:pt idx="312">
                  <c:v>6.8</c:v>
                </c:pt>
                <c:pt idx="313">
                  <c:v>8.3000000000000007</c:v>
                </c:pt>
                <c:pt idx="314">
                  <c:v>9.6</c:v>
                </c:pt>
                <c:pt idx="315">
                  <c:v>7.3</c:v>
                </c:pt>
                <c:pt idx="316">
                  <c:v>7.8</c:v>
                </c:pt>
                <c:pt idx="317">
                  <c:v>6.8</c:v>
                </c:pt>
                <c:pt idx="318">
                  <c:v>6.7</c:v>
                </c:pt>
                <c:pt idx="319">
                  <c:v>8.1</c:v>
                </c:pt>
                <c:pt idx="320">
                  <c:v>7.9</c:v>
                </c:pt>
                <c:pt idx="321">
                  <c:v>10.3</c:v>
                </c:pt>
                <c:pt idx="322">
                  <c:v>7</c:v>
                </c:pt>
                <c:pt idx="323">
                  <c:v>8</c:v>
                </c:pt>
                <c:pt idx="324">
                  <c:v>6.7</c:v>
                </c:pt>
                <c:pt idx="325">
                  <c:v>7.2</c:v>
                </c:pt>
                <c:pt idx="326">
                  <c:v>8.6</c:v>
                </c:pt>
                <c:pt idx="327">
                  <c:v>11.1</c:v>
                </c:pt>
                <c:pt idx="328">
                  <c:v>6.5</c:v>
                </c:pt>
                <c:pt idx="329">
                  <c:v>6.9</c:v>
                </c:pt>
                <c:pt idx="330">
                  <c:v>9.4</c:v>
                </c:pt>
                <c:pt idx="331">
                  <c:v>7.8</c:v>
                </c:pt>
                <c:pt idx="332">
                  <c:v>7.8</c:v>
                </c:pt>
                <c:pt idx="333">
                  <c:v>8.3000000000000007</c:v>
                </c:pt>
                <c:pt idx="334">
                  <c:v>6.8</c:v>
                </c:pt>
                <c:pt idx="335">
                  <c:v>6.6</c:v>
                </c:pt>
                <c:pt idx="336">
                  <c:v>7.3</c:v>
                </c:pt>
                <c:pt idx="337">
                  <c:v>9.4</c:v>
                </c:pt>
                <c:pt idx="338">
                  <c:v>11.8</c:v>
                </c:pt>
                <c:pt idx="339">
                  <c:v>8.1999999999999993</c:v>
                </c:pt>
                <c:pt idx="340">
                  <c:v>7</c:v>
                </c:pt>
                <c:pt idx="341">
                  <c:v>9.5</c:v>
                </c:pt>
                <c:pt idx="342">
                  <c:v>7.8</c:v>
                </c:pt>
                <c:pt idx="343">
                  <c:v>7.2</c:v>
                </c:pt>
                <c:pt idx="344">
                  <c:v>8.6</c:v>
                </c:pt>
                <c:pt idx="345">
                  <c:v>9</c:v>
                </c:pt>
                <c:pt idx="346">
                  <c:v>6.7</c:v>
                </c:pt>
                <c:pt idx="347">
                  <c:v>8.6999999999999993</c:v>
                </c:pt>
                <c:pt idx="348">
                  <c:v>9</c:v>
                </c:pt>
                <c:pt idx="349">
                  <c:v>9.6999999999999993</c:v>
                </c:pt>
                <c:pt idx="350">
                  <c:v>8.8000000000000007</c:v>
                </c:pt>
                <c:pt idx="351">
                  <c:v>9.4</c:v>
                </c:pt>
                <c:pt idx="352">
                  <c:v>8.9</c:v>
                </c:pt>
                <c:pt idx="353">
                  <c:v>7.4</c:v>
                </c:pt>
                <c:pt idx="354">
                  <c:v>6.7</c:v>
                </c:pt>
                <c:pt idx="355">
                  <c:v>11.6</c:v>
                </c:pt>
                <c:pt idx="356">
                  <c:v>9.5</c:v>
                </c:pt>
                <c:pt idx="357">
                  <c:v>7.4</c:v>
                </c:pt>
                <c:pt idx="358">
                  <c:v>8.5</c:v>
                </c:pt>
                <c:pt idx="359">
                  <c:v>8.8000000000000007</c:v>
                </c:pt>
                <c:pt idx="360">
                  <c:v>7.2</c:v>
                </c:pt>
                <c:pt idx="361">
                  <c:v>7.5</c:v>
                </c:pt>
                <c:pt idx="362">
                  <c:v>6.6</c:v>
                </c:pt>
                <c:pt idx="363">
                  <c:v>9.8000000000000007</c:v>
                </c:pt>
                <c:pt idx="364">
                  <c:v>7.5</c:v>
                </c:pt>
                <c:pt idx="365">
                  <c:v>8.4</c:v>
                </c:pt>
                <c:pt idx="366">
                  <c:v>6.6</c:v>
                </c:pt>
                <c:pt idx="367">
                  <c:v>7</c:v>
                </c:pt>
                <c:pt idx="368">
                  <c:v>7.9</c:v>
                </c:pt>
                <c:pt idx="369">
                  <c:v>6.9</c:v>
                </c:pt>
                <c:pt idx="370">
                  <c:v>7.7</c:v>
                </c:pt>
                <c:pt idx="371">
                  <c:v>7.7</c:v>
                </c:pt>
                <c:pt idx="372">
                  <c:v>7.1</c:v>
                </c:pt>
                <c:pt idx="373">
                  <c:v>9.6</c:v>
                </c:pt>
                <c:pt idx="374">
                  <c:v>10.5</c:v>
                </c:pt>
                <c:pt idx="375">
                  <c:v>7.3</c:v>
                </c:pt>
                <c:pt idx="376">
                  <c:v>12</c:v>
                </c:pt>
                <c:pt idx="377">
                  <c:v>6.8</c:v>
                </c:pt>
                <c:pt idx="378">
                  <c:v>7.1</c:v>
                </c:pt>
                <c:pt idx="379">
                  <c:v>6.8</c:v>
                </c:pt>
                <c:pt idx="380">
                  <c:v>9.5</c:v>
                </c:pt>
                <c:pt idx="381">
                  <c:v>10</c:v>
                </c:pt>
                <c:pt idx="382">
                  <c:v>7.2</c:v>
                </c:pt>
                <c:pt idx="383">
                  <c:v>6.6</c:v>
                </c:pt>
                <c:pt idx="384">
                  <c:v>9.3000000000000007</c:v>
                </c:pt>
                <c:pt idx="385">
                  <c:v>9</c:v>
                </c:pt>
                <c:pt idx="386">
                  <c:v>9.5</c:v>
                </c:pt>
                <c:pt idx="387">
                  <c:v>8.1999999999999993</c:v>
                </c:pt>
                <c:pt idx="388">
                  <c:v>7.1</c:v>
                </c:pt>
                <c:pt idx="389">
                  <c:v>10</c:v>
                </c:pt>
                <c:pt idx="390">
                  <c:v>6.8</c:v>
                </c:pt>
                <c:pt idx="391">
                  <c:v>12.3</c:v>
                </c:pt>
                <c:pt idx="392">
                  <c:v>9.5</c:v>
                </c:pt>
                <c:pt idx="393">
                  <c:v>9.6</c:v>
                </c:pt>
                <c:pt idx="394">
                  <c:v>7.3</c:v>
                </c:pt>
                <c:pt idx="395">
                  <c:v>7</c:v>
                </c:pt>
                <c:pt idx="396">
                  <c:v>6.7</c:v>
                </c:pt>
                <c:pt idx="397">
                  <c:v>11.4</c:v>
                </c:pt>
                <c:pt idx="398">
                  <c:v>8.1</c:v>
                </c:pt>
                <c:pt idx="399">
                  <c:v>9.1</c:v>
                </c:pt>
                <c:pt idx="400">
                  <c:v>9.3000000000000007</c:v>
                </c:pt>
                <c:pt idx="401">
                  <c:v>10.9</c:v>
                </c:pt>
                <c:pt idx="402">
                  <c:v>6.7</c:v>
                </c:pt>
                <c:pt idx="403">
                  <c:v>7</c:v>
                </c:pt>
                <c:pt idx="404">
                  <c:v>6.4</c:v>
                </c:pt>
                <c:pt idx="405">
                  <c:v>8.4</c:v>
                </c:pt>
                <c:pt idx="406">
                  <c:v>8</c:v>
                </c:pt>
                <c:pt idx="407">
                  <c:v>7.1</c:v>
                </c:pt>
                <c:pt idx="408">
                  <c:v>7.2</c:v>
                </c:pt>
                <c:pt idx="409">
                  <c:v>9.1999999999999993</c:v>
                </c:pt>
                <c:pt idx="410">
                  <c:v>7</c:v>
                </c:pt>
                <c:pt idx="411">
                  <c:v>7.9</c:v>
                </c:pt>
                <c:pt idx="412">
                  <c:v>5.9</c:v>
                </c:pt>
                <c:pt idx="413">
                  <c:v>7.4</c:v>
                </c:pt>
                <c:pt idx="414">
                  <c:v>6.7</c:v>
                </c:pt>
                <c:pt idx="415">
                  <c:v>7.2</c:v>
                </c:pt>
                <c:pt idx="416">
                  <c:v>6.8</c:v>
                </c:pt>
                <c:pt idx="417">
                  <c:v>7.3</c:v>
                </c:pt>
                <c:pt idx="418">
                  <c:v>8</c:v>
                </c:pt>
                <c:pt idx="419">
                  <c:v>12.1</c:v>
                </c:pt>
                <c:pt idx="420">
                  <c:v>8.3000000000000007</c:v>
                </c:pt>
                <c:pt idx="421">
                  <c:v>7.6</c:v>
                </c:pt>
                <c:pt idx="422">
                  <c:v>7.2</c:v>
                </c:pt>
                <c:pt idx="423">
                  <c:v>8.4</c:v>
                </c:pt>
                <c:pt idx="424">
                  <c:v>7.9</c:v>
                </c:pt>
                <c:pt idx="425">
                  <c:v>7.7</c:v>
                </c:pt>
                <c:pt idx="426">
                  <c:v>9.3000000000000007</c:v>
                </c:pt>
                <c:pt idx="427">
                  <c:v>8</c:v>
                </c:pt>
                <c:pt idx="428">
                  <c:v>7.6</c:v>
                </c:pt>
                <c:pt idx="429">
                  <c:v>7.2</c:v>
                </c:pt>
                <c:pt idx="430">
                  <c:v>6.9</c:v>
                </c:pt>
                <c:pt idx="431">
                  <c:v>10.4</c:v>
                </c:pt>
                <c:pt idx="432">
                  <c:v>7.5</c:v>
                </c:pt>
                <c:pt idx="433">
                  <c:v>7.5</c:v>
                </c:pt>
                <c:pt idx="434">
                  <c:v>10.7</c:v>
                </c:pt>
                <c:pt idx="435">
                  <c:v>6.7</c:v>
                </c:pt>
                <c:pt idx="436">
                  <c:v>6.6</c:v>
                </c:pt>
                <c:pt idx="437">
                  <c:v>9.8000000000000007</c:v>
                </c:pt>
                <c:pt idx="438">
                  <c:v>7.5</c:v>
                </c:pt>
                <c:pt idx="439">
                  <c:v>7.5</c:v>
                </c:pt>
                <c:pt idx="440">
                  <c:v>8.4</c:v>
                </c:pt>
                <c:pt idx="441">
                  <c:v>8</c:v>
                </c:pt>
                <c:pt idx="442">
                  <c:v>7.5</c:v>
                </c:pt>
                <c:pt idx="443">
                  <c:v>7.6</c:v>
                </c:pt>
                <c:pt idx="444">
                  <c:v>8.4</c:v>
                </c:pt>
                <c:pt idx="445">
                  <c:v>7.2</c:v>
                </c:pt>
                <c:pt idx="446">
                  <c:v>9.9</c:v>
                </c:pt>
                <c:pt idx="447">
                  <c:v>10.199999999999999</c:v>
                </c:pt>
                <c:pt idx="448">
                  <c:v>7.6</c:v>
                </c:pt>
                <c:pt idx="449">
                  <c:v>6.7</c:v>
                </c:pt>
                <c:pt idx="450">
                  <c:v>10.1</c:v>
                </c:pt>
                <c:pt idx="451">
                  <c:v>9.1999999999999993</c:v>
                </c:pt>
                <c:pt idx="452">
                  <c:v>8.1999999999999993</c:v>
                </c:pt>
                <c:pt idx="453">
                  <c:v>7.8</c:v>
                </c:pt>
                <c:pt idx="454">
                  <c:v>11.5</c:v>
                </c:pt>
                <c:pt idx="455">
                  <c:v>6.7</c:v>
                </c:pt>
                <c:pt idx="456">
                  <c:v>6.6</c:v>
                </c:pt>
                <c:pt idx="457">
                  <c:v>7.9</c:v>
                </c:pt>
                <c:pt idx="458">
                  <c:v>9</c:v>
                </c:pt>
                <c:pt idx="459">
                  <c:v>6.8</c:v>
                </c:pt>
                <c:pt idx="460">
                  <c:v>8.9</c:v>
                </c:pt>
                <c:pt idx="461">
                  <c:v>7.1</c:v>
                </c:pt>
                <c:pt idx="462">
                  <c:v>11.2</c:v>
                </c:pt>
                <c:pt idx="463">
                  <c:v>7.7</c:v>
                </c:pt>
                <c:pt idx="464">
                  <c:v>7.1</c:v>
                </c:pt>
                <c:pt idx="465">
                  <c:v>11</c:v>
                </c:pt>
                <c:pt idx="466">
                  <c:v>6.6</c:v>
                </c:pt>
                <c:pt idx="467">
                  <c:v>8.9</c:v>
                </c:pt>
                <c:pt idx="468">
                  <c:v>10.4</c:v>
                </c:pt>
                <c:pt idx="469">
                  <c:v>7.1</c:v>
                </c:pt>
                <c:pt idx="470">
                  <c:v>6.2</c:v>
                </c:pt>
                <c:pt idx="471">
                  <c:v>6.6</c:v>
                </c:pt>
                <c:pt idx="472">
                  <c:v>6.6</c:v>
                </c:pt>
                <c:pt idx="473">
                  <c:v>7.3</c:v>
                </c:pt>
                <c:pt idx="474">
                  <c:v>8.4</c:v>
                </c:pt>
                <c:pt idx="475">
                  <c:v>6.6</c:v>
                </c:pt>
                <c:pt idx="476">
                  <c:v>7.5</c:v>
                </c:pt>
                <c:pt idx="477">
                  <c:v>7.2</c:v>
                </c:pt>
                <c:pt idx="478">
                  <c:v>6.2</c:v>
                </c:pt>
                <c:pt idx="479">
                  <c:v>6.9</c:v>
                </c:pt>
                <c:pt idx="480">
                  <c:v>7.1</c:v>
                </c:pt>
                <c:pt idx="481">
                  <c:v>9.3000000000000007</c:v>
                </c:pt>
                <c:pt idx="482">
                  <c:v>7</c:v>
                </c:pt>
                <c:pt idx="483">
                  <c:v>6.8</c:v>
                </c:pt>
                <c:pt idx="484">
                  <c:v>11.4</c:v>
                </c:pt>
                <c:pt idx="485">
                  <c:v>6.4</c:v>
                </c:pt>
                <c:pt idx="486">
                  <c:v>7.3</c:v>
                </c:pt>
                <c:pt idx="487">
                  <c:v>7.2</c:v>
                </c:pt>
                <c:pt idx="488">
                  <c:v>8.8000000000000007</c:v>
                </c:pt>
                <c:pt idx="489">
                  <c:v>7.6</c:v>
                </c:pt>
                <c:pt idx="490">
                  <c:v>6.8</c:v>
                </c:pt>
                <c:pt idx="491">
                  <c:v>11.1</c:v>
                </c:pt>
                <c:pt idx="492">
                  <c:v>6.6</c:v>
                </c:pt>
                <c:pt idx="493">
                  <c:v>8.4</c:v>
                </c:pt>
                <c:pt idx="494">
                  <c:v>6.1</c:v>
                </c:pt>
                <c:pt idx="495">
                  <c:v>6.7</c:v>
                </c:pt>
                <c:pt idx="496">
                  <c:v>7.6</c:v>
                </c:pt>
                <c:pt idx="497">
                  <c:v>6.7</c:v>
                </c:pt>
                <c:pt idx="498">
                  <c:v>7.6</c:v>
                </c:pt>
                <c:pt idx="499">
                  <c:v>8</c:v>
                </c:pt>
                <c:pt idx="500">
                  <c:v>7.3</c:v>
                </c:pt>
                <c:pt idx="501">
                  <c:v>8.9</c:v>
                </c:pt>
                <c:pt idx="502">
                  <c:v>7.6</c:v>
                </c:pt>
                <c:pt idx="503">
                  <c:v>6.8</c:v>
                </c:pt>
                <c:pt idx="504">
                  <c:v>7</c:v>
                </c:pt>
                <c:pt idx="505">
                  <c:v>7.5</c:v>
                </c:pt>
                <c:pt idx="506">
                  <c:v>6.6</c:v>
                </c:pt>
                <c:pt idx="507">
                  <c:v>8.5</c:v>
                </c:pt>
                <c:pt idx="508">
                  <c:v>8.5</c:v>
                </c:pt>
                <c:pt idx="509">
                  <c:v>10.9</c:v>
                </c:pt>
                <c:pt idx="510">
                  <c:v>8.6</c:v>
                </c:pt>
                <c:pt idx="511">
                  <c:v>7.6</c:v>
                </c:pt>
                <c:pt idx="512">
                  <c:v>7.1</c:v>
                </c:pt>
                <c:pt idx="513">
                  <c:v>8.8000000000000007</c:v>
                </c:pt>
                <c:pt idx="514">
                  <c:v>9.5</c:v>
                </c:pt>
                <c:pt idx="515">
                  <c:v>7.7</c:v>
                </c:pt>
                <c:pt idx="516">
                  <c:v>7.2</c:v>
                </c:pt>
                <c:pt idx="517">
                  <c:v>7</c:v>
                </c:pt>
                <c:pt idx="518">
                  <c:v>8.5</c:v>
                </c:pt>
                <c:pt idx="519">
                  <c:v>7.7</c:v>
                </c:pt>
                <c:pt idx="520">
                  <c:v>6.6</c:v>
                </c:pt>
                <c:pt idx="521">
                  <c:v>5.5</c:v>
                </c:pt>
                <c:pt idx="522">
                  <c:v>7.1</c:v>
                </c:pt>
                <c:pt idx="523">
                  <c:v>7.1</c:v>
                </c:pt>
                <c:pt idx="524">
                  <c:v>6.4</c:v>
                </c:pt>
                <c:pt idx="525">
                  <c:v>6.8</c:v>
                </c:pt>
                <c:pt idx="526">
                  <c:v>8.4</c:v>
                </c:pt>
                <c:pt idx="527">
                  <c:v>6.6</c:v>
                </c:pt>
                <c:pt idx="528">
                  <c:v>8</c:v>
                </c:pt>
                <c:pt idx="529">
                  <c:v>7.5</c:v>
                </c:pt>
                <c:pt idx="530">
                  <c:v>8.5</c:v>
                </c:pt>
                <c:pt idx="531">
                  <c:v>7.5</c:v>
                </c:pt>
                <c:pt idx="532">
                  <c:v>6.4</c:v>
                </c:pt>
                <c:pt idx="533">
                  <c:v>6.7</c:v>
                </c:pt>
                <c:pt idx="534">
                  <c:v>8.5</c:v>
                </c:pt>
                <c:pt idx="535">
                  <c:v>6.7</c:v>
                </c:pt>
                <c:pt idx="536">
                  <c:v>9</c:v>
                </c:pt>
                <c:pt idx="537">
                  <c:v>10.3</c:v>
                </c:pt>
                <c:pt idx="538">
                  <c:v>9</c:v>
                </c:pt>
                <c:pt idx="539">
                  <c:v>7.6</c:v>
                </c:pt>
                <c:pt idx="540">
                  <c:v>6.7</c:v>
                </c:pt>
                <c:pt idx="541">
                  <c:v>8.3000000000000007</c:v>
                </c:pt>
                <c:pt idx="542">
                  <c:v>7.7</c:v>
                </c:pt>
                <c:pt idx="543">
                  <c:v>7.8</c:v>
                </c:pt>
                <c:pt idx="544">
                  <c:v>9.6</c:v>
                </c:pt>
                <c:pt idx="545">
                  <c:v>6.6</c:v>
                </c:pt>
                <c:pt idx="546">
                  <c:v>7.9</c:v>
                </c:pt>
                <c:pt idx="547">
                  <c:v>6.6</c:v>
                </c:pt>
                <c:pt idx="548">
                  <c:v>6.7</c:v>
                </c:pt>
                <c:pt idx="549">
                  <c:v>8.4</c:v>
                </c:pt>
                <c:pt idx="550">
                  <c:v>7.4</c:v>
                </c:pt>
                <c:pt idx="551">
                  <c:v>9.5</c:v>
                </c:pt>
                <c:pt idx="552">
                  <c:v>7.5</c:v>
                </c:pt>
                <c:pt idx="553">
                  <c:v>8.3000000000000007</c:v>
                </c:pt>
                <c:pt idx="554">
                  <c:v>6.7</c:v>
                </c:pt>
                <c:pt idx="555">
                  <c:v>7.8</c:v>
                </c:pt>
                <c:pt idx="556">
                  <c:v>7.7</c:v>
                </c:pt>
                <c:pt idx="557">
                  <c:v>8.1999999999999993</c:v>
                </c:pt>
                <c:pt idx="558">
                  <c:v>8.5</c:v>
                </c:pt>
                <c:pt idx="559">
                  <c:v>7.9</c:v>
                </c:pt>
                <c:pt idx="560">
                  <c:v>8.6</c:v>
                </c:pt>
                <c:pt idx="561">
                  <c:v>8</c:v>
                </c:pt>
                <c:pt idx="562">
                  <c:v>6.6</c:v>
                </c:pt>
                <c:pt idx="563">
                  <c:v>6.4</c:v>
                </c:pt>
                <c:pt idx="564">
                  <c:v>8</c:v>
                </c:pt>
                <c:pt idx="565">
                  <c:v>7</c:v>
                </c:pt>
                <c:pt idx="566">
                  <c:v>7.2</c:v>
                </c:pt>
                <c:pt idx="567">
                  <c:v>8.3000000000000007</c:v>
                </c:pt>
                <c:pt idx="568">
                  <c:v>12.4</c:v>
                </c:pt>
                <c:pt idx="569">
                  <c:v>7.4</c:v>
                </c:pt>
                <c:pt idx="570">
                  <c:v>10.199999999999999</c:v>
                </c:pt>
                <c:pt idx="571">
                  <c:v>10.3</c:v>
                </c:pt>
                <c:pt idx="572">
                  <c:v>7.1</c:v>
                </c:pt>
                <c:pt idx="573">
                  <c:v>6.9</c:v>
                </c:pt>
                <c:pt idx="574">
                  <c:v>8.3000000000000007</c:v>
                </c:pt>
                <c:pt idx="575">
                  <c:v>6.9</c:v>
                </c:pt>
                <c:pt idx="576">
                  <c:v>6.6</c:v>
                </c:pt>
                <c:pt idx="577">
                  <c:v>7.1</c:v>
                </c:pt>
                <c:pt idx="578">
                  <c:v>7.2</c:v>
                </c:pt>
                <c:pt idx="579">
                  <c:v>7.4</c:v>
                </c:pt>
                <c:pt idx="580">
                  <c:v>9.3000000000000007</c:v>
                </c:pt>
                <c:pt idx="581">
                  <c:v>6.6</c:v>
                </c:pt>
                <c:pt idx="582">
                  <c:v>7.6</c:v>
                </c:pt>
                <c:pt idx="583">
                  <c:v>7.3</c:v>
                </c:pt>
                <c:pt idx="584">
                  <c:v>6.9</c:v>
                </c:pt>
                <c:pt idx="585">
                  <c:v>11.9</c:v>
                </c:pt>
                <c:pt idx="586">
                  <c:v>8</c:v>
                </c:pt>
                <c:pt idx="587">
                  <c:v>8.4</c:v>
                </c:pt>
                <c:pt idx="588">
                  <c:v>10.5</c:v>
                </c:pt>
                <c:pt idx="589">
                  <c:v>7</c:v>
                </c:pt>
                <c:pt idx="590">
                  <c:v>9.8000000000000007</c:v>
                </c:pt>
                <c:pt idx="591">
                  <c:v>6.8</c:v>
                </c:pt>
                <c:pt idx="592">
                  <c:v>7.4</c:v>
                </c:pt>
                <c:pt idx="593">
                  <c:v>7.6</c:v>
                </c:pt>
                <c:pt idx="594">
                  <c:v>7.8</c:v>
                </c:pt>
                <c:pt idx="595">
                  <c:v>6.6</c:v>
                </c:pt>
                <c:pt idx="596">
                  <c:v>8.1999999999999993</c:v>
                </c:pt>
                <c:pt idx="597">
                  <c:v>6.9</c:v>
                </c:pt>
                <c:pt idx="598">
                  <c:v>12.4</c:v>
                </c:pt>
                <c:pt idx="599">
                  <c:v>10.6</c:v>
                </c:pt>
                <c:pt idx="600">
                  <c:v>6.7</c:v>
                </c:pt>
                <c:pt idx="601">
                  <c:v>9.6</c:v>
                </c:pt>
                <c:pt idx="602">
                  <c:v>7.6</c:v>
                </c:pt>
                <c:pt idx="603">
                  <c:v>8.8000000000000007</c:v>
                </c:pt>
                <c:pt idx="604">
                  <c:v>10.4</c:v>
                </c:pt>
                <c:pt idx="605">
                  <c:v>7</c:v>
                </c:pt>
                <c:pt idx="606">
                  <c:v>8.4</c:v>
                </c:pt>
                <c:pt idx="607">
                  <c:v>7.1</c:v>
                </c:pt>
                <c:pt idx="608">
                  <c:v>8</c:v>
                </c:pt>
                <c:pt idx="609">
                  <c:v>8.3000000000000007</c:v>
                </c:pt>
                <c:pt idx="610">
                  <c:v>8.1</c:v>
                </c:pt>
                <c:pt idx="611">
                  <c:v>7.1</c:v>
                </c:pt>
                <c:pt idx="612">
                  <c:v>6.7</c:v>
                </c:pt>
                <c:pt idx="613">
                  <c:v>6.7</c:v>
                </c:pt>
                <c:pt idx="614">
                  <c:v>9.5</c:v>
                </c:pt>
                <c:pt idx="615">
                  <c:v>6.9</c:v>
                </c:pt>
                <c:pt idx="616">
                  <c:v>7.1</c:v>
                </c:pt>
                <c:pt idx="617">
                  <c:v>6.7</c:v>
                </c:pt>
                <c:pt idx="618">
                  <c:v>8.6999999999999993</c:v>
                </c:pt>
                <c:pt idx="619">
                  <c:v>7.6</c:v>
                </c:pt>
                <c:pt idx="620">
                  <c:v>7.4</c:v>
                </c:pt>
                <c:pt idx="621">
                  <c:v>7.7</c:v>
                </c:pt>
                <c:pt idx="622">
                  <c:v>11.6</c:v>
                </c:pt>
                <c:pt idx="623">
                  <c:v>7.6</c:v>
                </c:pt>
                <c:pt idx="624">
                  <c:v>6.7</c:v>
                </c:pt>
                <c:pt idx="625">
                  <c:v>6.8</c:v>
                </c:pt>
                <c:pt idx="626">
                  <c:v>9.9</c:v>
                </c:pt>
                <c:pt idx="627">
                  <c:v>7.2</c:v>
                </c:pt>
                <c:pt idx="628">
                  <c:v>8.4</c:v>
                </c:pt>
                <c:pt idx="629">
                  <c:v>7.1</c:v>
                </c:pt>
                <c:pt idx="630">
                  <c:v>6.7</c:v>
                </c:pt>
                <c:pt idx="631">
                  <c:v>7.4</c:v>
                </c:pt>
                <c:pt idx="632">
                  <c:v>6.9</c:v>
                </c:pt>
                <c:pt idx="633">
                  <c:v>9.6</c:v>
                </c:pt>
                <c:pt idx="634">
                  <c:v>7.7</c:v>
                </c:pt>
                <c:pt idx="635">
                  <c:v>8.1999999999999993</c:v>
                </c:pt>
                <c:pt idx="636">
                  <c:v>6.7</c:v>
                </c:pt>
                <c:pt idx="637">
                  <c:v>6.6</c:v>
                </c:pt>
                <c:pt idx="638">
                  <c:v>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24733040"/>
        <c:axId val="-424730320"/>
      </c:scatterChart>
      <c:valAx>
        <c:axId val="-42473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424730320"/>
        <c:crosses val="autoZero"/>
        <c:crossBetween val="midCat"/>
      </c:valAx>
      <c:valAx>
        <c:axId val="-42473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247330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HbA1c</c:v>
                </c:pt>
              </c:strCache>
            </c:strRef>
          </c:tx>
          <c:spPr>
            <a:ln w="19050">
              <a:noFill/>
            </a:ln>
          </c:spPr>
          <c:xVal>
            <c:numRef>
              <c:f>工作表1!$A$2:$A$434</c:f>
              <c:numCache>
                <c:formatCode>General</c:formatCode>
                <c:ptCount val="433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65</c:v>
                </c:pt>
                <c:pt idx="14">
                  <c:v>65</c:v>
                </c:pt>
                <c:pt idx="15">
                  <c:v>65</c:v>
                </c:pt>
                <c:pt idx="16">
                  <c:v>65</c:v>
                </c:pt>
                <c:pt idx="17">
                  <c:v>65</c:v>
                </c:pt>
                <c:pt idx="18">
                  <c:v>65</c:v>
                </c:pt>
                <c:pt idx="19">
                  <c:v>65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65</c:v>
                </c:pt>
                <c:pt idx="26">
                  <c:v>65</c:v>
                </c:pt>
                <c:pt idx="27">
                  <c:v>65</c:v>
                </c:pt>
                <c:pt idx="28">
                  <c:v>65</c:v>
                </c:pt>
                <c:pt idx="29">
                  <c:v>65</c:v>
                </c:pt>
                <c:pt idx="30">
                  <c:v>65</c:v>
                </c:pt>
                <c:pt idx="31">
                  <c:v>65</c:v>
                </c:pt>
                <c:pt idx="32">
                  <c:v>65</c:v>
                </c:pt>
                <c:pt idx="33">
                  <c:v>65</c:v>
                </c:pt>
                <c:pt idx="34">
                  <c:v>65</c:v>
                </c:pt>
                <c:pt idx="35">
                  <c:v>65</c:v>
                </c:pt>
                <c:pt idx="36">
                  <c:v>65</c:v>
                </c:pt>
                <c:pt idx="37">
                  <c:v>65</c:v>
                </c:pt>
                <c:pt idx="38">
                  <c:v>65</c:v>
                </c:pt>
                <c:pt idx="39">
                  <c:v>65</c:v>
                </c:pt>
                <c:pt idx="40">
                  <c:v>65</c:v>
                </c:pt>
                <c:pt idx="41">
                  <c:v>65</c:v>
                </c:pt>
                <c:pt idx="42">
                  <c:v>65</c:v>
                </c:pt>
                <c:pt idx="43">
                  <c:v>65</c:v>
                </c:pt>
                <c:pt idx="44">
                  <c:v>65</c:v>
                </c:pt>
                <c:pt idx="45">
                  <c:v>65</c:v>
                </c:pt>
                <c:pt idx="46">
                  <c:v>65</c:v>
                </c:pt>
                <c:pt idx="47">
                  <c:v>65</c:v>
                </c:pt>
                <c:pt idx="48">
                  <c:v>65</c:v>
                </c:pt>
                <c:pt idx="49">
                  <c:v>65</c:v>
                </c:pt>
                <c:pt idx="50">
                  <c:v>66</c:v>
                </c:pt>
                <c:pt idx="51">
                  <c:v>66</c:v>
                </c:pt>
                <c:pt idx="52">
                  <c:v>66</c:v>
                </c:pt>
                <c:pt idx="53">
                  <c:v>66</c:v>
                </c:pt>
                <c:pt idx="54">
                  <c:v>66</c:v>
                </c:pt>
                <c:pt idx="55">
                  <c:v>66</c:v>
                </c:pt>
                <c:pt idx="56">
                  <c:v>66</c:v>
                </c:pt>
                <c:pt idx="57">
                  <c:v>66</c:v>
                </c:pt>
                <c:pt idx="58">
                  <c:v>66</c:v>
                </c:pt>
                <c:pt idx="59">
                  <c:v>66</c:v>
                </c:pt>
                <c:pt idx="60">
                  <c:v>66</c:v>
                </c:pt>
                <c:pt idx="61">
                  <c:v>66</c:v>
                </c:pt>
                <c:pt idx="62">
                  <c:v>66</c:v>
                </c:pt>
                <c:pt idx="63">
                  <c:v>66</c:v>
                </c:pt>
                <c:pt idx="64">
                  <c:v>66</c:v>
                </c:pt>
                <c:pt idx="65">
                  <c:v>66</c:v>
                </c:pt>
                <c:pt idx="66">
                  <c:v>66</c:v>
                </c:pt>
                <c:pt idx="67">
                  <c:v>66</c:v>
                </c:pt>
                <c:pt idx="68">
                  <c:v>66</c:v>
                </c:pt>
                <c:pt idx="69">
                  <c:v>66</c:v>
                </c:pt>
                <c:pt idx="70">
                  <c:v>66</c:v>
                </c:pt>
                <c:pt idx="71">
                  <c:v>66</c:v>
                </c:pt>
                <c:pt idx="72">
                  <c:v>66</c:v>
                </c:pt>
                <c:pt idx="73">
                  <c:v>66</c:v>
                </c:pt>
                <c:pt idx="74">
                  <c:v>66</c:v>
                </c:pt>
                <c:pt idx="75">
                  <c:v>66</c:v>
                </c:pt>
                <c:pt idx="76">
                  <c:v>66</c:v>
                </c:pt>
                <c:pt idx="77">
                  <c:v>66</c:v>
                </c:pt>
                <c:pt idx="78">
                  <c:v>66</c:v>
                </c:pt>
                <c:pt idx="79">
                  <c:v>66</c:v>
                </c:pt>
                <c:pt idx="80">
                  <c:v>66</c:v>
                </c:pt>
                <c:pt idx="81">
                  <c:v>66</c:v>
                </c:pt>
                <c:pt idx="82">
                  <c:v>66</c:v>
                </c:pt>
                <c:pt idx="83">
                  <c:v>66</c:v>
                </c:pt>
                <c:pt idx="84">
                  <c:v>66</c:v>
                </c:pt>
                <c:pt idx="85">
                  <c:v>66</c:v>
                </c:pt>
                <c:pt idx="86">
                  <c:v>66</c:v>
                </c:pt>
                <c:pt idx="87">
                  <c:v>66</c:v>
                </c:pt>
                <c:pt idx="88">
                  <c:v>66</c:v>
                </c:pt>
                <c:pt idx="89">
                  <c:v>66</c:v>
                </c:pt>
                <c:pt idx="90">
                  <c:v>66</c:v>
                </c:pt>
                <c:pt idx="91">
                  <c:v>66</c:v>
                </c:pt>
                <c:pt idx="92">
                  <c:v>66</c:v>
                </c:pt>
                <c:pt idx="93">
                  <c:v>66</c:v>
                </c:pt>
                <c:pt idx="94">
                  <c:v>66</c:v>
                </c:pt>
                <c:pt idx="95">
                  <c:v>66</c:v>
                </c:pt>
                <c:pt idx="96">
                  <c:v>66</c:v>
                </c:pt>
                <c:pt idx="97">
                  <c:v>66</c:v>
                </c:pt>
                <c:pt idx="98">
                  <c:v>66</c:v>
                </c:pt>
                <c:pt idx="99">
                  <c:v>66</c:v>
                </c:pt>
                <c:pt idx="100">
                  <c:v>67</c:v>
                </c:pt>
                <c:pt idx="101">
                  <c:v>67</c:v>
                </c:pt>
                <c:pt idx="102">
                  <c:v>67</c:v>
                </c:pt>
                <c:pt idx="103">
                  <c:v>67</c:v>
                </c:pt>
                <c:pt idx="104">
                  <c:v>67</c:v>
                </c:pt>
                <c:pt idx="105">
                  <c:v>67</c:v>
                </c:pt>
                <c:pt idx="106">
                  <c:v>67</c:v>
                </c:pt>
                <c:pt idx="107">
                  <c:v>67</c:v>
                </c:pt>
                <c:pt idx="108">
                  <c:v>67</c:v>
                </c:pt>
                <c:pt idx="109">
                  <c:v>67</c:v>
                </c:pt>
                <c:pt idx="110">
                  <c:v>67</c:v>
                </c:pt>
                <c:pt idx="111">
                  <c:v>67</c:v>
                </c:pt>
                <c:pt idx="112">
                  <c:v>67</c:v>
                </c:pt>
                <c:pt idx="113">
                  <c:v>67</c:v>
                </c:pt>
                <c:pt idx="114">
                  <c:v>67</c:v>
                </c:pt>
                <c:pt idx="115">
                  <c:v>67</c:v>
                </c:pt>
                <c:pt idx="116">
                  <c:v>67</c:v>
                </c:pt>
                <c:pt idx="117">
                  <c:v>67</c:v>
                </c:pt>
                <c:pt idx="118">
                  <c:v>67</c:v>
                </c:pt>
                <c:pt idx="119">
                  <c:v>67</c:v>
                </c:pt>
                <c:pt idx="120">
                  <c:v>67</c:v>
                </c:pt>
                <c:pt idx="121">
                  <c:v>67</c:v>
                </c:pt>
                <c:pt idx="122">
                  <c:v>67</c:v>
                </c:pt>
                <c:pt idx="123">
                  <c:v>67</c:v>
                </c:pt>
                <c:pt idx="124">
                  <c:v>67</c:v>
                </c:pt>
                <c:pt idx="125">
                  <c:v>67</c:v>
                </c:pt>
                <c:pt idx="126">
                  <c:v>67</c:v>
                </c:pt>
                <c:pt idx="127">
                  <c:v>67</c:v>
                </c:pt>
                <c:pt idx="128">
                  <c:v>67</c:v>
                </c:pt>
                <c:pt idx="129">
                  <c:v>67</c:v>
                </c:pt>
                <c:pt idx="130">
                  <c:v>67</c:v>
                </c:pt>
                <c:pt idx="131">
                  <c:v>68</c:v>
                </c:pt>
                <c:pt idx="132">
                  <c:v>68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68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68</c:v>
                </c:pt>
                <c:pt idx="141">
                  <c:v>68</c:v>
                </c:pt>
                <c:pt idx="142">
                  <c:v>68</c:v>
                </c:pt>
                <c:pt idx="143">
                  <c:v>68</c:v>
                </c:pt>
                <c:pt idx="144">
                  <c:v>68</c:v>
                </c:pt>
                <c:pt idx="145">
                  <c:v>68</c:v>
                </c:pt>
                <c:pt idx="146">
                  <c:v>68</c:v>
                </c:pt>
                <c:pt idx="147">
                  <c:v>68</c:v>
                </c:pt>
                <c:pt idx="148">
                  <c:v>68</c:v>
                </c:pt>
                <c:pt idx="149">
                  <c:v>68</c:v>
                </c:pt>
                <c:pt idx="150">
                  <c:v>68</c:v>
                </c:pt>
                <c:pt idx="151">
                  <c:v>68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68</c:v>
                </c:pt>
                <c:pt idx="157">
                  <c:v>69</c:v>
                </c:pt>
                <c:pt idx="158">
                  <c:v>69</c:v>
                </c:pt>
                <c:pt idx="159">
                  <c:v>69</c:v>
                </c:pt>
                <c:pt idx="160">
                  <c:v>69</c:v>
                </c:pt>
                <c:pt idx="161">
                  <c:v>69</c:v>
                </c:pt>
                <c:pt idx="162">
                  <c:v>69</c:v>
                </c:pt>
                <c:pt idx="163">
                  <c:v>69</c:v>
                </c:pt>
                <c:pt idx="164">
                  <c:v>69</c:v>
                </c:pt>
                <c:pt idx="165">
                  <c:v>69</c:v>
                </c:pt>
                <c:pt idx="166">
                  <c:v>69</c:v>
                </c:pt>
                <c:pt idx="167">
                  <c:v>69</c:v>
                </c:pt>
                <c:pt idx="168">
                  <c:v>69</c:v>
                </c:pt>
                <c:pt idx="169">
                  <c:v>69</c:v>
                </c:pt>
                <c:pt idx="170">
                  <c:v>69</c:v>
                </c:pt>
                <c:pt idx="171">
                  <c:v>69</c:v>
                </c:pt>
                <c:pt idx="172">
                  <c:v>69</c:v>
                </c:pt>
                <c:pt idx="173">
                  <c:v>69</c:v>
                </c:pt>
                <c:pt idx="174">
                  <c:v>69</c:v>
                </c:pt>
                <c:pt idx="175">
                  <c:v>69</c:v>
                </c:pt>
                <c:pt idx="176">
                  <c:v>69</c:v>
                </c:pt>
                <c:pt idx="177">
                  <c:v>69</c:v>
                </c:pt>
                <c:pt idx="178">
                  <c:v>69</c:v>
                </c:pt>
                <c:pt idx="179">
                  <c:v>69</c:v>
                </c:pt>
                <c:pt idx="180">
                  <c:v>69</c:v>
                </c:pt>
                <c:pt idx="181">
                  <c:v>69</c:v>
                </c:pt>
                <c:pt idx="182">
                  <c:v>69</c:v>
                </c:pt>
                <c:pt idx="183">
                  <c:v>69</c:v>
                </c:pt>
                <c:pt idx="184">
                  <c:v>69</c:v>
                </c:pt>
                <c:pt idx="185">
                  <c:v>69</c:v>
                </c:pt>
                <c:pt idx="186">
                  <c:v>69</c:v>
                </c:pt>
                <c:pt idx="187">
                  <c:v>69</c:v>
                </c:pt>
                <c:pt idx="188">
                  <c:v>69</c:v>
                </c:pt>
                <c:pt idx="189">
                  <c:v>69</c:v>
                </c:pt>
                <c:pt idx="190">
                  <c:v>69</c:v>
                </c:pt>
                <c:pt idx="191">
                  <c:v>69</c:v>
                </c:pt>
                <c:pt idx="192">
                  <c:v>69</c:v>
                </c:pt>
                <c:pt idx="193">
                  <c:v>70</c:v>
                </c:pt>
                <c:pt idx="194">
                  <c:v>70</c:v>
                </c:pt>
                <c:pt idx="195">
                  <c:v>70</c:v>
                </c:pt>
                <c:pt idx="196">
                  <c:v>70</c:v>
                </c:pt>
                <c:pt idx="197">
                  <c:v>70</c:v>
                </c:pt>
                <c:pt idx="198">
                  <c:v>70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70</c:v>
                </c:pt>
                <c:pt idx="210">
                  <c:v>70</c:v>
                </c:pt>
                <c:pt idx="211">
                  <c:v>70</c:v>
                </c:pt>
                <c:pt idx="212">
                  <c:v>70</c:v>
                </c:pt>
                <c:pt idx="213">
                  <c:v>70</c:v>
                </c:pt>
                <c:pt idx="214">
                  <c:v>70</c:v>
                </c:pt>
                <c:pt idx="215">
                  <c:v>70</c:v>
                </c:pt>
                <c:pt idx="216">
                  <c:v>70</c:v>
                </c:pt>
                <c:pt idx="217">
                  <c:v>70</c:v>
                </c:pt>
                <c:pt idx="218">
                  <c:v>70</c:v>
                </c:pt>
                <c:pt idx="219">
                  <c:v>70</c:v>
                </c:pt>
                <c:pt idx="220">
                  <c:v>71</c:v>
                </c:pt>
                <c:pt idx="221">
                  <c:v>71</c:v>
                </c:pt>
                <c:pt idx="222">
                  <c:v>71</c:v>
                </c:pt>
                <c:pt idx="223">
                  <c:v>71</c:v>
                </c:pt>
                <c:pt idx="224">
                  <c:v>71</c:v>
                </c:pt>
                <c:pt idx="225">
                  <c:v>71</c:v>
                </c:pt>
                <c:pt idx="226">
                  <c:v>71</c:v>
                </c:pt>
                <c:pt idx="227">
                  <c:v>71</c:v>
                </c:pt>
                <c:pt idx="228">
                  <c:v>71</c:v>
                </c:pt>
                <c:pt idx="229">
                  <c:v>71</c:v>
                </c:pt>
                <c:pt idx="230">
                  <c:v>71</c:v>
                </c:pt>
                <c:pt idx="231">
                  <c:v>71</c:v>
                </c:pt>
                <c:pt idx="232">
                  <c:v>71</c:v>
                </c:pt>
                <c:pt idx="233">
                  <c:v>71</c:v>
                </c:pt>
                <c:pt idx="234">
                  <c:v>71</c:v>
                </c:pt>
                <c:pt idx="235">
                  <c:v>71</c:v>
                </c:pt>
                <c:pt idx="236">
                  <c:v>71</c:v>
                </c:pt>
                <c:pt idx="237">
                  <c:v>71</c:v>
                </c:pt>
                <c:pt idx="238">
                  <c:v>71</c:v>
                </c:pt>
                <c:pt idx="239">
                  <c:v>71</c:v>
                </c:pt>
                <c:pt idx="240">
                  <c:v>71</c:v>
                </c:pt>
                <c:pt idx="241">
                  <c:v>71</c:v>
                </c:pt>
                <c:pt idx="242">
                  <c:v>71</c:v>
                </c:pt>
                <c:pt idx="243">
                  <c:v>71</c:v>
                </c:pt>
                <c:pt idx="244">
                  <c:v>71</c:v>
                </c:pt>
                <c:pt idx="245">
                  <c:v>71</c:v>
                </c:pt>
                <c:pt idx="246">
                  <c:v>72</c:v>
                </c:pt>
                <c:pt idx="247">
                  <c:v>72</c:v>
                </c:pt>
                <c:pt idx="248">
                  <c:v>72</c:v>
                </c:pt>
                <c:pt idx="249">
                  <c:v>72</c:v>
                </c:pt>
                <c:pt idx="250">
                  <c:v>72</c:v>
                </c:pt>
                <c:pt idx="251">
                  <c:v>72</c:v>
                </c:pt>
                <c:pt idx="252">
                  <c:v>72</c:v>
                </c:pt>
                <c:pt idx="253">
                  <c:v>72</c:v>
                </c:pt>
                <c:pt idx="254">
                  <c:v>72</c:v>
                </c:pt>
                <c:pt idx="255">
                  <c:v>72</c:v>
                </c:pt>
                <c:pt idx="256">
                  <c:v>72</c:v>
                </c:pt>
                <c:pt idx="257">
                  <c:v>72</c:v>
                </c:pt>
                <c:pt idx="258">
                  <c:v>72</c:v>
                </c:pt>
                <c:pt idx="259">
                  <c:v>72</c:v>
                </c:pt>
                <c:pt idx="260">
                  <c:v>72</c:v>
                </c:pt>
                <c:pt idx="261">
                  <c:v>72</c:v>
                </c:pt>
                <c:pt idx="262">
                  <c:v>72</c:v>
                </c:pt>
                <c:pt idx="263">
                  <c:v>72</c:v>
                </c:pt>
                <c:pt idx="264">
                  <c:v>72</c:v>
                </c:pt>
                <c:pt idx="265">
                  <c:v>72</c:v>
                </c:pt>
                <c:pt idx="266">
                  <c:v>72</c:v>
                </c:pt>
                <c:pt idx="267">
                  <c:v>72</c:v>
                </c:pt>
                <c:pt idx="268">
                  <c:v>72</c:v>
                </c:pt>
                <c:pt idx="269">
                  <c:v>72</c:v>
                </c:pt>
                <c:pt idx="270">
                  <c:v>72</c:v>
                </c:pt>
                <c:pt idx="271">
                  <c:v>72</c:v>
                </c:pt>
                <c:pt idx="272">
                  <c:v>72</c:v>
                </c:pt>
                <c:pt idx="273">
                  <c:v>72</c:v>
                </c:pt>
                <c:pt idx="274">
                  <c:v>72</c:v>
                </c:pt>
                <c:pt idx="275">
                  <c:v>72</c:v>
                </c:pt>
                <c:pt idx="276">
                  <c:v>72</c:v>
                </c:pt>
                <c:pt idx="277">
                  <c:v>72</c:v>
                </c:pt>
                <c:pt idx="278">
                  <c:v>72</c:v>
                </c:pt>
                <c:pt idx="279">
                  <c:v>72</c:v>
                </c:pt>
                <c:pt idx="280">
                  <c:v>73</c:v>
                </c:pt>
                <c:pt idx="281">
                  <c:v>73</c:v>
                </c:pt>
                <c:pt idx="282">
                  <c:v>73</c:v>
                </c:pt>
                <c:pt idx="283">
                  <c:v>73</c:v>
                </c:pt>
                <c:pt idx="284">
                  <c:v>73</c:v>
                </c:pt>
                <c:pt idx="285">
                  <c:v>73</c:v>
                </c:pt>
                <c:pt idx="286">
                  <c:v>73</c:v>
                </c:pt>
                <c:pt idx="287">
                  <c:v>73</c:v>
                </c:pt>
                <c:pt idx="288">
                  <c:v>73</c:v>
                </c:pt>
                <c:pt idx="289">
                  <c:v>73</c:v>
                </c:pt>
                <c:pt idx="290">
                  <c:v>73</c:v>
                </c:pt>
                <c:pt idx="291">
                  <c:v>73</c:v>
                </c:pt>
                <c:pt idx="292">
                  <c:v>73</c:v>
                </c:pt>
                <c:pt idx="293">
                  <c:v>73</c:v>
                </c:pt>
                <c:pt idx="294">
                  <c:v>73</c:v>
                </c:pt>
                <c:pt idx="295">
                  <c:v>73</c:v>
                </c:pt>
                <c:pt idx="296">
                  <c:v>73</c:v>
                </c:pt>
                <c:pt idx="297">
                  <c:v>73</c:v>
                </c:pt>
                <c:pt idx="298">
                  <c:v>73</c:v>
                </c:pt>
                <c:pt idx="299">
                  <c:v>73</c:v>
                </c:pt>
                <c:pt idx="300">
                  <c:v>73</c:v>
                </c:pt>
                <c:pt idx="301">
                  <c:v>73</c:v>
                </c:pt>
                <c:pt idx="302">
                  <c:v>73</c:v>
                </c:pt>
                <c:pt idx="303">
                  <c:v>73</c:v>
                </c:pt>
                <c:pt idx="304">
                  <c:v>73</c:v>
                </c:pt>
                <c:pt idx="305">
                  <c:v>73</c:v>
                </c:pt>
                <c:pt idx="306">
                  <c:v>73</c:v>
                </c:pt>
                <c:pt idx="307">
                  <c:v>73</c:v>
                </c:pt>
                <c:pt idx="308">
                  <c:v>73</c:v>
                </c:pt>
                <c:pt idx="309">
                  <c:v>73</c:v>
                </c:pt>
                <c:pt idx="310">
                  <c:v>73</c:v>
                </c:pt>
                <c:pt idx="311">
                  <c:v>74</c:v>
                </c:pt>
                <c:pt idx="312">
                  <c:v>74</c:v>
                </c:pt>
                <c:pt idx="313">
                  <c:v>74</c:v>
                </c:pt>
                <c:pt idx="314">
                  <c:v>74</c:v>
                </c:pt>
                <c:pt idx="315">
                  <c:v>74</c:v>
                </c:pt>
                <c:pt idx="316">
                  <c:v>74</c:v>
                </c:pt>
                <c:pt idx="317">
                  <c:v>74</c:v>
                </c:pt>
                <c:pt idx="318">
                  <c:v>74</c:v>
                </c:pt>
                <c:pt idx="319">
                  <c:v>74</c:v>
                </c:pt>
                <c:pt idx="320">
                  <c:v>74</c:v>
                </c:pt>
                <c:pt idx="321">
                  <c:v>74</c:v>
                </c:pt>
                <c:pt idx="322">
                  <c:v>74</c:v>
                </c:pt>
                <c:pt idx="323">
                  <c:v>74</c:v>
                </c:pt>
                <c:pt idx="324">
                  <c:v>74</c:v>
                </c:pt>
                <c:pt idx="325">
                  <c:v>74</c:v>
                </c:pt>
                <c:pt idx="326">
                  <c:v>74</c:v>
                </c:pt>
                <c:pt idx="327">
                  <c:v>74</c:v>
                </c:pt>
                <c:pt idx="328">
                  <c:v>74</c:v>
                </c:pt>
                <c:pt idx="329">
                  <c:v>74</c:v>
                </c:pt>
                <c:pt idx="330">
                  <c:v>74</c:v>
                </c:pt>
                <c:pt idx="331">
                  <c:v>74</c:v>
                </c:pt>
                <c:pt idx="332">
                  <c:v>75</c:v>
                </c:pt>
                <c:pt idx="333">
                  <c:v>75</c:v>
                </c:pt>
                <c:pt idx="334">
                  <c:v>75</c:v>
                </c:pt>
                <c:pt idx="335">
                  <c:v>75</c:v>
                </c:pt>
                <c:pt idx="336">
                  <c:v>75</c:v>
                </c:pt>
                <c:pt idx="337">
                  <c:v>75</c:v>
                </c:pt>
                <c:pt idx="338">
                  <c:v>75</c:v>
                </c:pt>
                <c:pt idx="339">
                  <c:v>75</c:v>
                </c:pt>
                <c:pt idx="340">
                  <c:v>75</c:v>
                </c:pt>
                <c:pt idx="341">
                  <c:v>75</c:v>
                </c:pt>
                <c:pt idx="342">
                  <c:v>75</c:v>
                </c:pt>
                <c:pt idx="343">
                  <c:v>75</c:v>
                </c:pt>
                <c:pt idx="344">
                  <c:v>75</c:v>
                </c:pt>
                <c:pt idx="345">
                  <c:v>75</c:v>
                </c:pt>
                <c:pt idx="346">
                  <c:v>75</c:v>
                </c:pt>
                <c:pt idx="347">
                  <c:v>75</c:v>
                </c:pt>
                <c:pt idx="348">
                  <c:v>75</c:v>
                </c:pt>
                <c:pt idx="349">
                  <c:v>75</c:v>
                </c:pt>
                <c:pt idx="350">
                  <c:v>75</c:v>
                </c:pt>
                <c:pt idx="351">
                  <c:v>76</c:v>
                </c:pt>
                <c:pt idx="352">
                  <c:v>76</c:v>
                </c:pt>
                <c:pt idx="353">
                  <c:v>76</c:v>
                </c:pt>
                <c:pt idx="354">
                  <c:v>76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76</c:v>
                </c:pt>
                <c:pt idx="359">
                  <c:v>76</c:v>
                </c:pt>
                <c:pt idx="360">
                  <c:v>76</c:v>
                </c:pt>
                <c:pt idx="361">
                  <c:v>76</c:v>
                </c:pt>
                <c:pt idx="362">
                  <c:v>76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77</c:v>
                </c:pt>
                <c:pt idx="373">
                  <c:v>77</c:v>
                </c:pt>
                <c:pt idx="374">
                  <c:v>77</c:v>
                </c:pt>
                <c:pt idx="375">
                  <c:v>77</c:v>
                </c:pt>
                <c:pt idx="376">
                  <c:v>77</c:v>
                </c:pt>
                <c:pt idx="377">
                  <c:v>77</c:v>
                </c:pt>
                <c:pt idx="378">
                  <c:v>77</c:v>
                </c:pt>
                <c:pt idx="379">
                  <c:v>77</c:v>
                </c:pt>
                <c:pt idx="380">
                  <c:v>77</c:v>
                </c:pt>
                <c:pt idx="381">
                  <c:v>77</c:v>
                </c:pt>
                <c:pt idx="382">
                  <c:v>77</c:v>
                </c:pt>
                <c:pt idx="383">
                  <c:v>77</c:v>
                </c:pt>
                <c:pt idx="384">
                  <c:v>77</c:v>
                </c:pt>
                <c:pt idx="385">
                  <c:v>77</c:v>
                </c:pt>
                <c:pt idx="386">
                  <c:v>77</c:v>
                </c:pt>
                <c:pt idx="387">
                  <c:v>77</c:v>
                </c:pt>
                <c:pt idx="388">
                  <c:v>77</c:v>
                </c:pt>
                <c:pt idx="389">
                  <c:v>77</c:v>
                </c:pt>
                <c:pt idx="390">
                  <c:v>77</c:v>
                </c:pt>
                <c:pt idx="391">
                  <c:v>77</c:v>
                </c:pt>
                <c:pt idx="392">
                  <c:v>77</c:v>
                </c:pt>
                <c:pt idx="393">
                  <c:v>77</c:v>
                </c:pt>
                <c:pt idx="394">
                  <c:v>77</c:v>
                </c:pt>
                <c:pt idx="395">
                  <c:v>77</c:v>
                </c:pt>
                <c:pt idx="396">
                  <c:v>78</c:v>
                </c:pt>
                <c:pt idx="397">
                  <c:v>78</c:v>
                </c:pt>
                <c:pt idx="398">
                  <c:v>78</c:v>
                </c:pt>
                <c:pt idx="399">
                  <c:v>78</c:v>
                </c:pt>
                <c:pt idx="400">
                  <c:v>78</c:v>
                </c:pt>
                <c:pt idx="401">
                  <c:v>78</c:v>
                </c:pt>
                <c:pt idx="402">
                  <c:v>78</c:v>
                </c:pt>
                <c:pt idx="403">
                  <c:v>78</c:v>
                </c:pt>
                <c:pt idx="404">
                  <c:v>78</c:v>
                </c:pt>
                <c:pt idx="405">
                  <c:v>78</c:v>
                </c:pt>
                <c:pt idx="406">
                  <c:v>78</c:v>
                </c:pt>
                <c:pt idx="407">
                  <c:v>78</c:v>
                </c:pt>
                <c:pt idx="408">
                  <c:v>78</c:v>
                </c:pt>
                <c:pt idx="409">
                  <c:v>78</c:v>
                </c:pt>
                <c:pt idx="410">
                  <c:v>78</c:v>
                </c:pt>
                <c:pt idx="411">
                  <c:v>78</c:v>
                </c:pt>
                <c:pt idx="412">
                  <c:v>78</c:v>
                </c:pt>
                <c:pt idx="413">
                  <c:v>78</c:v>
                </c:pt>
                <c:pt idx="414">
                  <c:v>78</c:v>
                </c:pt>
                <c:pt idx="415">
                  <c:v>78</c:v>
                </c:pt>
                <c:pt idx="416">
                  <c:v>78</c:v>
                </c:pt>
                <c:pt idx="417">
                  <c:v>78</c:v>
                </c:pt>
                <c:pt idx="418">
                  <c:v>79</c:v>
                </c:pt>
                <c:pt idx="419">
                  <c:v>79</c:v>
                </c:pt>
                <c:pt idx="420">
                  <c:v>79</c:v>
                </c:pt>
                <c:pt idx="421">
                  <c:v>79</c:v>
                </c:pt>
                <c:pt idx="422">
                  <c:v>79</c:v>
                </c:pt>
                <c:pt idx="423">
                  <c:v>79</c:v>
                </c:pt>
                <c:pt idx="424">
                  <c:v>79</c:v>
                </c:pt>
                <c:pt idx="425">
                  <c:v>79</c:v>
                </c:pt>
                <c:pt idx="426">
                  <c:v>79</c:v>
                </c:pt>
                <c:pt idx="427">
                  <c:v>79</c:v>
                </c:pt>
                <c:pt idx="428">
                  <c:v>79</c:v>
                </c:pt>
                <c:pt idx="429">
                  <c:v>79</c:v>
                </c:pt>
                <c:pt idx="430">
                  <c:v>79</c:v>
                </c:pt>
                <c:pt idx="431">
                  <c:v>79</c:v>
                </c:pt>
                <c:pt idx="432">
                  <c:v>79</c:v>
                </c:pt>
              </c:numCache>
            </c:numRef>
          </c:xVal>
          <c:yVal>
            <c:numRef>
              <c:f>工作表1!$B$2:$B$434</c:f>
              <c:numCache>
                <c:formatCode>General</c:formatCode>
                <c:ptCount val="433"/>
                <c:pt idx="0">
                  <c:v>10.3</c:v>
                </c:pt>
                <c:pt idx="1">
                  <c:v>6.9</c:v>
                </c:pt>
                <c:pt idx="2">
                  <c:v>7.3</c:v>
                </c:pt>
                <c:pt idx="3">
                  <c:v>7.2</c:v>
                </c:pt>
                <c:pt idx="4">
                  <c:v>8</c:v>
                </c:pt>
                <c:pt idx="5">
                  <c:v>8.1</c:v>
                </c:pt>
                <c:pt idx="6">
                  <c:v>8.4</c:v>
                </c:pt>
                <c:pt idx="7">
                  <c:v>6.7</c:v>
                </c:pt>
                <c:pt idx="8">
                  <c:v>7.4</c:v>
                </c:pt>
                <c:pt idx="9">
                  <c:v>6.8</c:v>
                </c:pt>
                <c:pt idx="10">
                  <c:v>7.3</c:v>
                </c:pt>
                <c:pt idx="11">
                  <c:v>8.4</c:v>
                </c:pt>
                <c:pt idx="12">
                  <c:v>8.3000000000000007</c:v>
                </c:pt>
                <c:pt idx="13">
                  <c:v>7.4</c:v>
                </c:pt>
                <c:pt idx="14">
                  <c:v>9.5</c:v>
                </c:pt>
                <c:pt idx="15">
                  <c:v>6.6</c:v>
                </c:pt>
                <c:pt idx="16">
                  <c:v>7.4</c:v>
                </c:pt>
                <c:pt idx="17">
                  <c:v>7</c:v>
                </c:pt>
                <c:pt idx="18">
                  <c:v>10.5</c:v>
                </c:pt>
                <c:pt idx="19">
                  <c:v>6.7</c:v>
                </c:pt>
                <c:pt idx="20">
                  <c:v>6.7</c:v>
                </c:pt>
                <c:pt idx="21">
                  <c:v>13.2</c:v>
                </c:pt>
                <c:pt idx="22">
                  <c:v>7</c:v>
                </c:pt>
                <c:pt idx="23">
                  <c:v>7.1</c:v>
                </c:pt>
                <c:pt idx="24">
                  <c:v>8.4</c:v>
                </c:pt>
                <c:pt idx="25">
                  <c:v>7.2</c:v>
                </c:pt>
                <c:pt idx="26">
                  <c:v>7.9</c:v>
                </c:pt>
                <c:pt idx="27">
                  <c:v>7.9</c:v>
                </c:pt>
                <c:pt idx="28">
                  <c:v>6.9</c:v>
                </c:pt>
                <c:pt idx="29">
                  <c:v>7.8</c:v>
                </c:pt>
                <c:pt idx="30">
                  <c:v>7</c:v>
                </c:pt>
                <c:pt idx="31">
                  <c:v>7.2</c:v>
                </c:pt>
                <c:pt idx="32">
                  <c:v>6.7</c:v>
                </c:pt>
                <c:pt idx="33">
                  <c:v>9</c:v>
                </c:pt>
                <c:pt idx="34">
                  <c:v>7.3</c:v>
                </c:pt>
                <c:pt idx="35">
                  <c:v>6.6</c:v>
                </c:pt>
                <c:pt idx="36">
                  <c:v>8.5</c:v>
                </c:pt>
                <c:pt idx="37">
                  <c:v>6.7</c:v>
                </c:pt>
                <c:pt idx="38">
                  <c:v>8.4</c:v>
                </c:pt>
                <c:pt idx="39">
                  <c:v>7.5</c:v>
                </c:pt>
                <c:pt idx="40">
                  <c:v>10.199999999999999</c:v>
                </c:pt>
                <c:pt idx="41">
                  <c:v>9.6</c:v>
                </c:pt>
                <c:pt idx="42">
                  <c:v>7.3</c:v>
                </c:pt>
                <c:pt idx="43">
                  <c:v>8.6999999999999993</c:v>
                </c:pt>
                <c:pt idx="44">
                  <c:v>6.9</c:v>
                </c:pt>
                <c:pt idx="45">
                  <c:v>6.9</c:v>
                </c:pt>
                <c:pt idx="46">
                  <c:v>7.1</c:v>
                </c:pt>
                <c:pt idx="47">
                  <c:v>6.9</c:v>
                </c:pt>
                <c:pt idx="48">
                  <c:v>6.8</c:v>
                </c:pt>
                <c:pt idx="49">
                  <c:v>7.4</c:v>
                </c:pt>
                <c:pt idx="50">
                  <c:v>10.1</c:v>
                </c:pt>
                <c:pt idx="51">
                  <c:v>7.6</c:v>
                </c:pt>
                <c:pt idx="52">
                  <c:v>7.1</c:v>
                </c:pt>
                <c:pt idx="53">
                  <c:v>7.2</c:v>
                </c:pt>
                <c:pt idx="54">
                  <c:v>7.8</c:v>
                </c:pt>
                <c:pt idx="55">
                  <c:v>6.6</c:v>
                </c:pt>
                <c:pt idx="56">
                  <c:v>6.9</c:v>
                </c:pt>
                <c:pt idx="57">
                  <c:v>6.8</c:v>
                </c:pt>
                <c:pt idx="58">
                  <c:v>6.6</c:v>
                </c:pt>
                <c:pt idx="59">
                  <c:v>9.1999999999999993</c:v>
                </c:pt>
                <c:pt idx="60">
                  <c:v>7.3</c:v>
                </c:pt>
                <c:pt idx="61">
                  <c:v>7.1</c:v>
                </c:pt>
                <c:pt idx="62">
                  <c:v>7.6</c:v>
                </c:pt>
                <c:pt idx="63">
                  <c:v>8.6</c:v>
                </c:pt>
                <c:pt idx="64">
                  <c:v>9.3000000000000007</c:v>
                </c:pt>
                <c:pt idx="65">
                  <c:v>9.1</c:v>
                </c:pt>
                <c:pt idx="66">
                  <c:v>8.5</c:v>
                </c:pt>
                <c:pt idx="67">
                  <c:v>9.5</c:v>
                </c:pt>
                <c:pt idx="68">
                  <c:v>11</c:v>
                </c:pt>
                <c:pt idx="69">
                  <c:v>6.8</c:v>
                </c:pt>
                <c:pt idx="70">
                  <c:v>7.2</c:v>
                </c:pt>
                <c:pt idx="71">
                  <c:v>9.4</c:v>
                </c:pt>
                <c:pt idx="72">
                  <c:v>6.7</c:v>
                </c:pt>
                <c:pt idx="73">
                  <c:v>7.3</c:v>
                </c:pt>
                <c:pt idx="74">
                  <c:v>10.5</c:v>
                </c:pt>
                <c:pt idx="75">
                  <c:v>7.5</c:v>
                </c:pt>
                <c:pt idx="76">
                  <c:v>7</c:v>
                </c:pt>
                <c:pt idx="77">
                  <c:v>7.4</c:v>
                </c:pt>
                <c:pt idx="78">
                  <c:v>6.8</c:v>
                </c:pt>
                <c:pt idx="79">
                  <c:v>8.8000000000000007</c:v>
                </c:pt>
                <c:pt idx="80">
                  <c:v>7</c:v>
                </c:pt>
                <c:pt idx="81">
                  <c:v>6.7</c:v>
                </c:pt>
                <c:pt idx="82">
                  <c:v>6.8</c:v>
                </c:pt>
                <c:pt idx="83">
                  <c:v>8.3000000000000007</c:v>
                </c:pt>
                <c:pt idx="84">
                  <c:v>10.5</c:v>
                </c:pt>
                <c:pt idx="85">
                  <c:v>8.3000000000000007</c:v>
                </c:pt>
                <c:pt idx="86">
                  <c:v>6.6</c:v>
                </c:pt>
                <c:pt idx="87">
                  <c:v>11.6</c:v>
                </c:pt>
                <c:pt idx="88">
                  <c:v>8.4</c:v>
                </c:pt>
                <c:pt idx="89">
                  <c:v>6.5</c:v>
                </c:pt>
                <c:pt idx="90">
                  <c:v>6.7</c:v>
                </c:pt>
                <c:pt idx="91">
                  <c:v>7.8</c:v>
                </c:pt>
                <c:pt idx="92">
                  <c:v>6.6</c:v>
                </c:pt>
                <c:pt idx="93">
                  <c:v>6.6</c:v>
                </c:pt>
                <c:pt idx="94">
                  <c:v>8.8000000000000007</c:v>
                </c:pt>
                <c:pt idx="95">
                  <c:v>6.7</c:v>
                </c:pt>
                <c:pt idx="96">
                  <c:v>7.8</c:v>
                </c:pt>
                <c:pt idx="97">
                  <c:v>8.6999999999999993</c:v>
                </c:pt>
                <c:pt idx="98">
                  <c:v>6.8</c:v>
                </c:pt>
                <c:pt idx="99">
                  <c:v>7.3</c:v>
                </c:pt>
                <c:pt idx="100">
                  <c:v>7.1</c:v>
                </c:pt>
                <c:pt idx="101">
                  <c:v>8.9</c:v>
                </c:pt>
                <c:pt idx="102">
                  <c:v>11</c:v>
                </c:pt>
                <c:pt idx="103">
                  <c:v>10.1</c:v>
                </c:pt>
                <c:pt idx="104">
                  <c:v>11.7</c:v>
                </c:pt>
                <c:pt idx="105">
                  <c:v>10.9</c:v>
                </c:pt>
                <c:pt idx="106">
                  <c:v>7.5</c:v>
                </c:pt>
                <c:pt idx="107">
                  <c:v>7.7</c:v>
                </c:pt>
                <c:pt idx="108">
                  <c:v>7.5</c:v>
                </c:pt>
                <c:pt idx="109">
                  <c:v>6.8</c:v>
                </c:pt>
                <c:pt idx="110">
                  <c:v>7.7</c:v>
                </c:pt>
                <c:pt idx="111">
                  <c:v>8.3000000000000007</c:v>
                </c:pt>
                <c:pt idx="112">
                  <c:v>7.4</c:v>
                </c:pt>
                <c:pt idx="113">
                  <c:v>6.9</c:v>
                </c:pt>
                <c:pt idx="114">
                  <c:v>6.6</c:v>
                </c:pt>
                <c:pt idx="115">
                  <c:v>7</c:v>
                </c:pt>
                <c:pt idx="116">
                  <c:v>8.4</c:v>
                </c:pt>
                <c:pt idx="117">
                  <c:v>7.3</c:v>
                </c:pt>
                <c:pt idx="118">
                  <c:v>7.4</c:v>
                </c:pt>
                <c:pt idx="119">
                  <c:v>6.6</c:v>
                </c:pt>
                <c:pt idx="120">
                  <c:v>7</c:v>
                </c:pt>
                <c:pt idx="121">
                  <c:v>7.3</c:v>
                </c:pt>
                <c:pt idx="122">
                  <c:v>9.8000000000000007</c:v>
                </c:pt>
                <c:pt idx="123">
                  <c:v>8.4</c:v>
                </c:pt>
                <c:pt idx="124">
                  <c:v>11.3</c:v>
                </c:pt>
                <c:pt idx="125">
                  <c:v>8.6999999999999993</c:v>
                </c:pt>
                <c:pt idx="126">
                  <c:v>8.8000000000000007</c:v>
                </c:pt>
                <c:pt idx="127">
                  <c:v>6.9</c:v>
                </c:pt>
                <c:pt idx="128">
                  <c:v>11</c:v>
                </c:pt>
                <c:pt idx="129">
                  <c:v>7.4</c:v>
                </c:pt>
                <c:pt idx="130">
                  <c:v>10.1</c:v>
                </c:pt>
                <c:pt idx="131">
                  <c:v>12.2</c:v>
                </c:pt>
                <c:pt idx="132">
                  <c:v>7.3</c:v>
                </c:pt>
                <c:pt idx="133">
                  <c:v>9.1</c:v>
                </c:pt>
                <c:pt idx="134">
                  <c:v>6.7</c:v>
                </c:pt>
                <c:pt idx="135">
                  <c:v>7.5</c:v>
                </c:pt>
                <c:pt idx="136">
                  <c:v>7</c:v>
                </c:pt>
                <c:pt idx="137">
                  <c:v>7.6</c:v>
                </c:pt>
                <c:pt idx="138">
                  <c:v>8.8000000000000007</c:v>
                </c:pt>
                <c:pt idx="139">
                  <c:v>8.8000000000000007</c:v>
                </c:pt>
                <c:pt idx="140">
                  <c:v>5.6</c:v>
                </c:pt>
                <c:pt idx="141">
                  <c:v>7</c:v>
                </c:pt>
                <c:pt idx="142">
                  <c:v>6.9</c:v>
                </c:pt>
                <c:pt idx="143">
                  <c:v>6.8</c:v>
                </c:pt>
                <c:pt idx="144">
                  <c:v>7</c:v>
                </c:pt>
                <c:pt idx="145">
                  <c:v>7.1</c:v>
                </c:pt>
                <c:pt idx="146">
                  <c:v>9.4</c:v>
                </c:pt>
                <c:pt idx="147">
                  <c:v>7.7</c:v>
                </c:pt>
                <c:pt idx="148">
                  <c:v>8</c:v>
                </c:pt>
                <c:pt idx="149">
                  <c:v>7</c:v>
                </c:pt>
                <c:pt idx="150">
                  <c:v>12.6</c:v>
                </c:pt>
                <c:pt idx="151">
                  <c:v>6.8</c:v>
                </c:pt>
                <c:pt idx="152">
                  <c:v>7.2</c:v>
                </c:pt>
                <c:pt idx="153">
                  <c:v>11</c:v>
                </c:pt>
                <c:pt idx="154">
                  <c:v>9.3000000000000007</c:v>
                </c:pt>
                <c:pt idx="155">
                  <c:v>6.6</c:v>
                </c:pt>
                <c:pt idx="156">
                  <c:v>11.4</c:v>
                </c:pt>
                <c:pt idx="157">
                  <c:v>9.1999999999999993</c:v>
                </c:pt>
                <c:pt idx="158">
                  <c:v>7.4</c:v>
                </c:pt>
                <c:pt idx="159">
                  <c:v>6.6</c:v>
                </c:pt>
                <c:pt idx="160">
                  <c:v>7</c:v>
                </c:pt>
                <c:pt idx="161">
                  <c:v>6.6</c:v>
                </c:pt>
                <c:pt idx="162">
                  <c:v>9.1999999999999993</c:v>
                </c:pt>
                <c:pt idx="163">
                  <c:v>7.9</c:v>
                </c:pt>
                <c:pt idx="164">
                  <c:v>7.2</c:v>
                </c:pt>
                <c:pt idx="165">
                  <c:v>6.8</c:v>
                </c:pt>
                <c:pt idx="166">
                  <c:v>11.2</c:v>
                </c:pt>
                <c:pt idx="167">
                  <c:v>8.1999999999999993</c:v>
                </c:pt>
                <c:pt idx="168">
                  <c:v>6.9</c:v>
                </c:pt>
                <c:pt idx="169">
                  <c:v>6.6</c:v>
                </c:pt>
                <c:pt idx="170">
                  <c:v>8.9</c:v>
                </c:pt>
                <c:pt idx="171">
                  <c:v>7.4</c:v>
                </c:pt>
                <c:pt idx="172">
                  <c:v>6.6</c:v>
                </c:pt>
                <c:pt idx="173">
                  <c:v>7.6</c:v>
                </c:pt>
                <c:pt idx="174">
                  <c:v>6.8</c:v>
                </c:pt>
                <c:pt idx="175">
                  <c:v>7</c:v>
                </c:pt>
                <c:pt idx="176">
                  <c:v>6.4</c:v>
                </c:pt>
                <c:pt idx="177">
                  <c:v>11.7</c:v>
                </c:pt>
                <c:pt idx="178">
                  <c:v>8.1999999999999993</c:v>
                </c:pt>
                <c:pt idx="179">
                  <c:v>8.1999999999999993</c:v>
                </c:pt>
                <c:pt idx="180">
                  <c:v>6.8</c:v>
                </c:pt>
                <c:pt idx="181">
                  <c:v>7.1</c:v>
                </c:pt>
                <c:pt idx="182">
                  <c:v>8.5</c:v>
                </c:pt>
                <c:pt idx="183">
                  <c:v>7.5</c:v>
                </c:pt>
                <c:pt idx="184">
                  <c:v>8.1999999999999993</c:v>
                </c:pt>
                <c:pt idx="185">
                  <c:v>7</c:v>
                </c:pt>
                <c:pt idx="186">
                  <c:v>7.1</c:v>
                </c:pt>
                <c:pt idx="187">
                  <c:v>10.9</c:v>
                </c:pt>
                <c:pt idx="188">
                  <c:v>7.5</c:v>
                </c:pt>
                <c:pt idx="189">
                  <c:v>7</c:v>
                </c:pt>
                <c:pt idx="190">
                  <c:v>7.1</c:v>
                </c:pt>
                <c:pt idx="191">
                  <c:v>6.6</c:v>
                </c:pt>
                <c:pt idx="192">
                  <c:v>6.8</c:v>
                </c:pt>
                <c:pt idx="193">
                  <c:v>7.1</c:v>
                </c:pt>
                <c:pt idx="194">
                  <c:v>7.2</c:v>
                </c:pt>
                <c:pt idx="195">
                  <c:v>6.8</c:v>
                </c:pt>
                <c:pt idx="196">
                  <c:v>11</c:v>
                </c:pt>
                <c:pt idx="197">
                  <c:v>6.6</c:v>
                </c:pt>
                <c:pt idx="198">
                  <c:v>7.8</c:v>
                </c:pt>
                <c:pt idx="199">
                  <c:v>10.7</c:v>
                </c:pt>
                <c:pt idx="200">
                  <c:v>7</c:v>
                </c:pt>
                <c:pt idx="201">
                  <c:v>9.6999999999999993</c:v>
                </c:pt>
                <c:pt idx="202">
                  <c:v>7.5</c:v>
                </c:pt>
                <c:pt idx="203">
                  <c:v>7</c:v>
                </c:pt>
                <c:pt idx="204">
                  <c:v>6.8</c:v>
                </c:pt>
                <c:pt idx="205">
                  <c:v>7.2</c:v>
                </c:pt>
                <c:pt idx="206">
                  <c:v>6.7</c:v>
                </c:pt>
                <c:pt idx="207">
                  <c:v>10.4</c:v>
                </c:pt>
                <c:pt idx="208">
                  <c:v>9</c:v>
                </c:pt>
                <c:pt idx="209">
                  <c:v>7</c:v>
                </c:pt>
                <c:pt idx="210">
                  <c:v>8.4</c:v>
                </c:pt>
                <c:pt idx="211">
                  <c:v>9.8000000000000007</c:v>
                </c:pt>
                <c:pt idx="212">
                  <c:v>6.6</c:v>
                </c:pt>
                <c:pt idx="213">
                  <c:v>7.9</c:v>
                </c:pt>
                <c:pt idx="214">
                  <c:v>8.5</c:v>
                </c:pt>
                <c:pt idx="215">
                  <c:v>8.4</c:v>
                </c:pt>
                <c:pt idx="216">
                  <c:v>8.4</c:v>
                </c:pt>
                <c:pt idx="217">
                  <c:v>10.3</c:v>
                </c:pt>
                <c:pt idx="218">
                  <c:v>8.6</c:v>
                </c:pt>
                <c:pt idx="219">
                  <c:v>6.8</c:v>
                </c:pt>
                <c:pt idx="220">
                  <c:v>7.2</c:v>
                </c:pt>
                <c:pt idx="221">
                  <c:v>10.6</c:v>
                </c:pt>
                <c:pt idx="222">
                  <c:v>6.6</c:v>
                </c:pt>
                <c:pt idx="223">
                  <c:v>8.8000000000000007</c:v>
                </c:pt>
                <c:pt idx="224">
                  <c:v>6.7</c:v>
                </c:pt>
                <c:pt idx="225">
                  <c:v>6.6</c:v>
                </c:pt>
                <c:pt idx="226">
                  <c:v>6.6</c:v>
                </c:pt>
                <c:pt idx="227">
                  <c:v>9</c:v>
                </c:pt>
                <c:pt idx="228">
                  <c:v>8.8000000000000007</c:v>
                </c:pt>
                <c:pt idx="229">
                  <c:v>7</c:v>
                </c:pt>
                <c:pt idx="230">
                  <c:v>7.5</c:v>
                </c:pt>
                <c:pt idx="231">
                  <c:v>6.6</c:v>
                </c:pt>
                <c:pt idx="232">
                  <c:v>6.8</c:v>
                </c:pt>
                <c:pt idx="233">
                  <c:v>8.9</c:v>
                </c:pt>
                <c:pt idx="234">
                  <c:v>6.7</c:v>
                </c:pt>
                <c:pt idx="235">
                  <c:v>11.2</c:v>
                </c:pt>
                <c:pt idx="236">
                  <c:v>6.8</c:v>
                </c:pt>
                <c:pt idx="237">
                  <c:v>8</c:v>
                </c:pt>
                <c:pt idx="238">
                  <c:v>9.6</c:v>
                </c:pt>
                <c:pt idx="239">
                  <c:v>9.6</c:v>
                </c:pt>
                <c:pt idx="240">
                  <c:v>8.4</c:v>
                </c:pt>
                <c:pt idx="241">
                  <c:v>6.9</c:v>
                </c:pt>
                <c:pt idx="242">
                  <c:v>8.8000000000000007</c:v>
                </c:pt>
                <c:pt idx="243">
                  <c:v>6.9</c:v>
                </c:pt>
                <c:pt idx="244">
                  <c:v>8.6999999999999993</c:v>
                </c:pt>
                <c:pt idx="245">
                  <c:v>7.2</c:v>
                </c:pt>
                <c:pt idx="246">
                  <c:v>7.1</c:v>
                </c:pt>
                <c:pt idx="247">
                  <c:v>8.5</c:v>
                </c:pt>
                <c:pt idx="248">
                  <c:v>9.8000000000000007</c:v>
                </c:pt>
                <c:pt idx="249">
                  <c:v>7.3</c:v>
                </c:pt>
                <c:pt idx="250">
                  <c:v>9.9</c:v>
                </c:pt>
                <c:pt idx="251">
                  <c:v>6.6</c:v>
                </c:pt>
                <c:pt idx="252">
                  <c:v>8.9</c:v>
                </c:pt>
                <c:pt idx="253">
                  <c:v>8</c:v>
                </c:pt>
                <c:pt idx="254">
                  <c:v>6.9</c:v>
                </c:pt>
                <c:pt idx="255">
                  <c:v>6.8</c:v>
                </c:pt>
                <c:pt idx="256">
                  <c:v>7.2</c:v>
                </c:pt>
                <c:pt idx="257">
                  <c:v>8.1</c:v>
                </c:pt>
                <c:pt idx="258">
                  <c:v>9.1999999999999993</c:v>
                </c:pt>
                <c:pt idx="259">
                  <c:v>8</c:v>
                </c:pt>
                <c:pt idx="260">
                  <c:v>8</c:v>
                </c:pt>
                <c:pt idx="261">
                  <c:v>7.3</c:v>
                </c:pt>
                <c:pt idx="262">
                  <c:v>7</c:v>
                </c:pt>
                <c:pt idx="263">
                  <c:v>9.9</c:v>
                </c:pt>
                <c:pt idx="264">
                  <c:v>7.2</c:v>
                </c:pt>
                <c:pt idx="265">
                  <c:v>7.6</c:v>
                </c:pt>
                <c:pt idx="266">
                  <c:v>6.4</c:v>
                </c:pt>
                <c:pt idx="267">
                  <c:v>7</c:v>
                </c:pt>
                <c:pt idx="268">
                  <c:v>7.9</c:v>
                </c:pt>
                <c:pt idx="269">
                  <c:v>7.5</c:v>
                </c:pt>
                <c:pt idx="270">
                  <c:v>8.1</c:v>
                </c:pt>
                <c:pt idx="271">
                  <c:v>9.6</c:v>
                </c:pt>
                <c:pt idx="272">
                  <c:v>8.9</c:v>
                </c:pt>
                <c:pt idx="273">
                  <c:v>7.6</c:v>
                </c:pt>
                <c:pt idx="274">
                  <c:v>8.6999999999999993</c:v>
                </c:pt>
                <c:pt idx="275">
                  <c:v>8.4</c:v>
                </c:pt>
                <c:pt idx="276">
                  <c:v>7.3</c:v>
                </c:pt>
                <c:pt idx="277">
                  <c:v>7.4</c:v>
                </c:pt>
                <c:pt idx="278">
                  <c:v>7.3</c:v>
                </c:pt>
                <c:pt idx="279">
                  <c:v>6.6</c:v>
                </c:pt>
                <c:pt idx="280">
                  <c:v>7</c:v>
                </c:pt>
                <c:pt idx="281">
                  <c:v>6.9</c:v>
                </c:pt>
                <c:pt idx="282">
                  <c:v>10.5</c:v>
                </c:pt>
                <c:pt idx="283">
                  <c:v>8.3000000000000007</c:v>
                </c:pt>
                <c:pt idx="284">
                  <c:v>6.2</c:v>
                </c:pt>
                <c:pt idx="285">
                  <c:v>7.7</c:v>
                </c:pt>
                <c:pt idx="286">
                  <c:v>8.5</c:v>
                </c:pt>
                <c:pt idx="287">
                  <c:v>6.8</c:v>
                </c:pt>
                <c:pt idx="288">
                  <c:v>6.9</c:v>
                </c:pt>
                <c:pt idx="289">
                  <c:v>7.6</c:v>
                </c:pt>
                <c:pt idx="290">
                  <c:v>8.4</c:v>
                </c:pt>
                <c:pt idx="291">
                  <c:v>6.9</c:v>
                </c:pt>
                <c:pt idx="292">
                  <c:v>9.5</c:v>
                </c:pt>
                <c:pt idx="293">
                  <c:v>6.9</c:v>
                </c:pt>
                <c:pt idx="294">
                  <c:v>6.7</c:v>
                </c:pt>
                <c:pt idx="295">
                  <c:v>6.6</c:v>
                </c:pt>
                <c:pt idx="296">
                  <c:v>7.5</c:v>
                </c:pt>
                <c:pt idx="297">
                  <c:v>6.8</c:v>
                </c:pt>
                <c:pt idx="298">
                  <c:v>8.9</c:v>
                </c:pt>
                <c:pt idx="299">
                  <c:v>8.5</c:v>
                </c:pt>
                <c:pt idx="300">
                  <c:v>9.6999999999999993</c:v>
                </c:pt>
                <c:pt idx="301">
                  <c:v>7.7</c:v>
                </c:pt>
                <c:pt idx="302">
                  <c:v>7.4</c:v>
                </c:pt>
                <c:pt idx="303">
                  <c:v>9.8000000000000007</c:v>
                </c:pt>
                <c:pt idx="304">
                  <c:v>6.6</c:v>
                </c:pt>
                <c:pt idx="305">
                  <c:v>8.4</c:v>
                </c:pt>
                <c:pt idx="306">
                  <c:v>7</c:v>
                </c:pt>
                <c:pt idx="307">
                  <c:v>7.4</c:v>
                </c:pt>
                <c:pt idx="308">
                  <c:v>6.9</c:v>
                </c:pt>
                <c:pt idx="309">
                  <c:v>12.4</c:v>
                </c:pt>
                <c:pt idx="310">
                  <c:v>9</c:v>
                </c:pt>
                <c:pt idx="311">
                  <c:v>6.4</c:v>
                </c:pt>
                <c:pt idx="312">
                  <c:v>6.8</c:v>
                </c:pt>
                <c:pt idx="313">
                  <c:v>6.9</c:v>
                </c:pt>
                <c:pt idx="314">
                  <c:v>10.199999999999999</c:v>
                </c:pt>
                <c:pt idx="315">
                  <c:v>8.5</c:v>
                </c:pt>
                <c:pt idx="316">
                  <c:v>9.1</c:v>
                </c:pt>
                <c:pt idx="317">
                  <c:v>8.4</c:v>
                </c:pt>
                <c:pt idx="318">
                  <c:v>8.9</c:v>
                </c:pt>
                <c:pt idx="319">
                  <c:v>8.4</c:v>
                </c:pt>
                <c:pt idx="320">
                  <c:v>7.4</c:v>
                </c:pt>
                <c:pt idx="321">
                  <c:v>7.3</c:v>
                </c:pt>
                <c:pt idx="322">
                  <c:v>6.6</c:v>
                </c:pt>
                <c:pt idx="323">
                  <c:v>7</c:v>
                </c:pt>
                <c:pt idx="324">
                  <c:v>6.9</c:v>
                </c:pt>
                <c:pt idx="325">
                  <c:v>7.4</c:v>
                </c:pt>
                <c:pt idx="326">
                  <c:v>10.1</c:v>
                </c:pt>
                <c:pt idx="327">
                  <c:v>9.9</c:v>
                </c:pt>
                <c:pt idx="328">
                  <c:v>8.5</c:v>
                </c:pt>
                <c:pt idx="329">
                  <c:v>8.3000000000000007</c:v>
                </c:pt>
                <c:pt idx="330">
                  <c:v>8.4</c:v>
                </c:pt>
                <c:pt idx="331">
                  <c:v>7.4</c:v>
                </c:pt>
                <c:pt idx="332">
                  <c:v>8.6999999999999993</c:v>
                </c:pt>
                <c:pt idx="333">
                  <c:v>7.5</c:v>
                </c:pt>
                <c:pt idx="334">
                  <c:v>8.4</c:v>
                </c:pt>
                <c:pt idx="335">
                  <c:v>11.4</c:v>
                </c:pt>
                <c:pt idx="336">
                  <c:v>7.2</c:v>
                </c:pt>
                <c:pt idx="337">
                  <c:v>8</c:v>
                </c:pt>
                <c:pt idx="338">
                  <c:v>6.6</c:v>
                </c:pt>
                <c:pt idx="339">
                  <c:v>8.1</c:v>
                </c:pt>
                <c:pt idx="340">
                  <c:v>6.9</c:v>
                </c:pt>
                <c:pt idx="341">
                  <c:v>7</c:v>
                </c:pt>
                <c:pt idx="342">
                  <c:v>7.5</c:v>
                </c:pt>
                <c:pt idx="343">
                  <c:v>7</c:v>
                </c:pt>
                <c:pt idx="344">
                  <c:v>7.5</c:v>
                </c:pt>
                <c:pt idx="345">
                  <c:v>7.7</c:v>
                </c:pt>
                <c:pt idx="346">
                  <c:v>7.2</c:v>
                </c:pt>
                <c:pt idx="347">
                  <c:v>7</c:v>
                </c:pt>
                <c:pt idx="348">
                  <c:v>7.2</c:v>
                </c:pt>
                <c:pt idx="349">
                  <c:v>7.2</c:v>
                </c:pt>
                <c:pt idx="350">
                  <c:v>10.199999999999999</c:v>
                </c:pt>
                <c:pt idx="351">
                  <c:v>6.8</c:v>
                </c:pt>
                <c:pt idx="352">
                  <c:v>6.7</c:v>
                </c:pt>
                <c:pt idx="353">
                  <c:v>6.8</c:v>
                </c:pt>
                <c:pt idx="354">
                  <c:v>6.9</c:v>
                </c:pt>
                <c:pt idx="355">
                  <c:v>6.6</c:v>
                </c:pt>
                <c:pt idx="356">
                  <c:v>6.7</c:v>
                </c:pt>
                <c:pt idx="357">
                  <c:v>10.199999999999999</c:v>
                </c:pt>
                <c:pt idx="358">
                  <c:v>7.3</c:v>
                </c:pt>
                <c:pt idx="359">
                  <c:v>9.8000000000000007</c:v>
                </c:pt>
                <c:pt idx="360">
                  <c:v>7.9</c:v>
                </c:pt>
                <c:pt idx="361">
                  <c:v>8</c:v>
                </c:pt>
                <c:pt idx="362">
                  <c:v>8.5</c:v>
                </c:pt>
                <c:pt idx="363">
                  <c:v>6.6</c:v>
                </c:pt>
                <c:pt idx="364">
                  <c:v>7.2</c:v>
                </c:pt>
                <c:pt idx="365">
                  <c:v>7.1</c:v>
                </c:pt>
                <c:pt idx="366">
                  <c:v>7.1</c:v>
                </c:pt>
                <c:pt idx="367">
                  <c:v>9.9</c:v>
                </c:pt>
                <c:pt idx="368">
                  <c:v>7.3</c:v>
                </c:pt>
                <c:pt idx="369">
                  <c:v>6.6</c:v>
                </c:pt>
                <c:pt idx="370">
                  <c:v>7.1</c:v>
                </c:pt>
                <c:pt idx="371">
                  <c:v>6.9</c:v>
                </c:pt>
                <c:pt idx="372">
                  <c:v>7.4</c:v>
                </c:pt>
                <c:pt idx="373">
                  <c:v>7.3</c:v>
                </c:pt>
                <c:pt idx="374">
                  <c:v>9</c:v>
                </c:pt>
                <c:pt idx="375">
                  <c:v>8.1</c:v>
                </c:pt>
                <c:pt idx="376">
                  <c:v>8.5</c:v>
                </c:pt>
                <c:pt idx="377">
                  <c:v>6.5</c:v>
                </c:pt>
                <c:pt idx="378">
                  <c:v>7</c:v>
                </c:pt>
                <c:pt idx="379">
                  <c:v>7.9</c:v>
                </c:pt>
                <c:pt idx="380">
                  <c:v>7</c:v>
                </c:pt>
                <c:pt idx="381">
                  <c:v>7.4</c:v>
                </c:pt>
                <c:pt idx="382">
                  <c:v>8.1999999999999993</c:v>
                </c:pt>
                <c:pt idx="383">
                  <c:v>7.4</c:v>
                </c:pt>
                <c:pt idx="384">
                  <c:v>7.8</c:v>
                </c:pt>
                <c:pt idx="385">
                  <c:v>8.4</c:v>
                </c:pt>
                <c:pt idx="386">
                  <c:v>6.7</c:v>
                </c:pt>
                <c:pt idx="387">
                  <c:v>6.9</c:v>
                </c:pt>
                <c:pt idx="388">
                  <c:v>7.7</c:v>
                </c:pt>
                <c:pt idx="389">
                  <c:v>6.9</c:v>
                </c:pt>
                <c:pt idx="390">
                  <c:v>7.4</c:v>
                </c:pt>
                <c:pt idx="391">
                  <c:v>10.1</c:v>
                </c:pt>
                <c:pt idx="392">
                  <c:v>7.4</c:v>
                </c:pt>
                <c:pt idx="393">
                  <c:v>7.5</c:v>
                </c:pt>
                <c:pt idx="394">
                  <c:v>7.9</c:v>
                </c:pt>
                <c:pt idx="395">
                  <c:v>6.9</c:v>
                </c:pt>
                <c:pt idx="396">
                  <c:v>6.9</c:v>
                </c:pt>
                <c:pt idx="397">
                  <c:v>7.1</c:v>
                </c:pt>
                <c:pt idx="398">
                  <c:v>8.4</c:v>
                </c:pt>
                <c:pt idx="399">
                  <c:v>7.1</c:v>
                </c:pt>
                <c:pt idx="400">
                  <c:v>8.1999999999999993</c:v>
                </c:pt>
                <c:pt idx="401">
                  <c:v>8.9</c:v>
                </c:pt>
                <c:pt idx="402">
                  <c:v>6.3</c:v>
                </c:pt>
                <c:pt idx="403">
                  <c:v>12.7</c:v>
                </c:pt>
                <c:pt idx="404">
                  <c:v>6.7</c:v>
                </c:pt>
                <c:pt idx="405">
                  <c:v>14.1</c:v>
                </c:pt>
                <c:pt idx="406">
                  <c:v>6.9</c:v>
                </c:pt>
                <c:pt idx="407">
                  <c:v>6.9</c:v>
                </c:pt>
                <c:pt idx="408">
                  <c:v>14.8</c:v>
                </c:pt>
                <c:pt idx="409">
                  <c:v>8.9</c:v>
                </c:pt>
                <c:pt idx="410">
                  <c:v>7.1</c:v>
                </c:pt>
                <c:pt idx="411">
                  <c:v>6.6</c:v>
                </c:pt>
                <c:pt idx="412">
                  <c:v>8.8000000000000007</c:v>
                </c:pt>
                <c:pt idx="413">
                  <c:v>11.7</c:v>
                </c:pt>
                <c:pt idx="414">
                  <c:v>10.199999999999999</c:v>
                </c:pt>
                <c:pt idx="415">
                  <c:v>7.6</c:v>
                </c:pt>
                <c:pt idx="416">
                  <c:v>6.5</c:v>
                </c:pt>
                <c:pt idx="417">
                  <c:v>8.3000000000000007</c:v>
                </c:pt>
                <c:pt idx="418">
                  <c:v>7.9</c:v>
                </c:pt>
                <c:pt idx="419">
                  <c:v>7.9</c:v>
                </c:pt>
                <c:pt idx="420">
                  <c:v>6.9</c:v>
                </c:pt>
                <c:pt idx="421">
                  <c:v>7.5</c:v>
                </c:pt>
                <c:pt idx="422">
                  <c:v>7.5</c:v>
                </c:pt>
                <c:pt idx="423">
                  <c:v>7.9</c:v>
                </c:pt>
                <c:pt idx="424">
                  <c:v>7.1</c:v>
                </c:pt>
                <c:pt idx="425">
                  <c:v>9.8000000000000007</c:v>
                </c:pt>
                <c:pt idx="426">
                  <c:v>7.1</c:v>
                </c:pt>
                <c:pt idx="427">
                  <c:v>7</c:v>
                </c:pt>
                <c:pt idx="428">
                  <c:v>7.7</c:v>
                </c:pt>
                <c:pt idx="429">
                  <c:v>6.8</c:v>
                </c:pt>
                <c:pt idx="430">
                  <c:v>8.1999999999999993</c:v>
                </c:pt>
                <c:pt idx="431">
                  <c:v>8.8000000000000007</c:v>
                </c:pt>
                <c:pt idx="432">
                  <c:v>7.1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24729776"/>
        <c:axId val="-424732496"/>
      </c:scatterChart>
      <c:valAx>
        <c:axId val="-42472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424732496"/>
        <c:crosses val="autoZero"/>
        <c:crossBetween val="midCat"/>
      </c:valAx>
      <c:valAx>
        <c:axId val="-42473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247297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HbA1c</c:v>
                </c:pt>
              </c:strCache>
            </c:strRef>
          </c:tx>
          <c:spPr>
            <a:ln w="19050">
              <a:noFill/>
            </a:ln>
          </c:spPr>
          <c:xVal>
            <c:numRef>
              <c:f>工作表1!$A$2:$A$102</c:f>
              <c:numCache>
                <c:formatCode>General</c:formatCode>
                <c:ptCount val="101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81</c:v>
                </c:pt>
                <c:pt idx="19">
                  <c:v>81</c:v>
                </c:pt>
                <c:pt idx="20">
                  <c:v>81</c:v>
                </c:pt>
                <c:pt idx="21">
                  <c:v>81</c:v>
                </c:pt>
                <c:pt idx="22">
                  <c:v>81</c:v>
                </c:pt>
                <c:pt idx="23">
                  <c:v>81</c:v>
                </c:pt>
                <c:pt idx="24">
                  <c:v>81</c:v>
                </c:pt>
                <c:pt idx="25">
                  <c:v>81</c:v>
                </c:pt>
                <c:pt idx="26">
                  <c:v>81</c:v>
                </c:pt>
                <c:pt idx="27">
                  <c:v>81</c:v>
                </c:pt>
                <c:pt idx="28">
                  <c:v>81</c:v>
                </c:pt>
                <c:pt idx="29">
                  <c:v>81</c:v>
                </c:pt>
                <c:pt idx="30">
                  <c:v>81</c:v>
                </c:pt>
                <c:pt idx="31">
                  <c:v>82</c:v>
                </c:pt>
                <c:pt idx="32">
                  <c:v>82</c:v>
                </c:pt>
                <c:pt idx="33">
                  <c:v>82</c:v>
                </c:pt>
                <c:pt idx="34">
                  <c:v>82</c:v>
                </c:pt>
                <c:pt idx="35">
                  <c:v>82</c:v>
                </c:pt>
                <c:pt idx="36">
                  <c:v>82</c:v>
                </c:pt>
                <c:pt idx="37">
                  <c:v>82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82</c:v>
                </c:pt>
                <c:pt idx="42">
                  <c:v>82</c:v>
                </c:pt>
                <c:pt idx="43">
                  <c:v>82</c:v>
                </c:pt>
                <c:pt idx="44">
                  <c:v>82</c:v>
                </c:pt>
                <c:pt idx="45">
                  <c:v>82</c:v>
                </c:pt>
                <c:pt idx="46">
                  <c:v>83</c:v>
                </c:pt>
                <c:pt idx="47">
                  <c:v>83</c:v>
                </c:pt>
                <c:pt idx="48">
                  <c:v>83</c:v>
                </c:pt>
                <c:pt idx="49">
                  <c:v>83</c:v>
                </c:pt>
                <c:pt idx="50">
                  <c:v>83</c:v>
                </c:pt>
                <c:pt idx="51">
                  <c:v>83</c:v>
                </c:pt>
                <c:pt idx="52">
                  <c:v>83</c:v>
                </c:pt>
                <c:pt idx="53">
                  <c:v>83</c:v>
                </c:pt>
                <c:pt idx="54">
                  <c:v>83</c:v>
                </c:pt>
                <c:pt idx="55">
                  <c:v>83</c:v>
                </c:pt>
                <c:pt idx="56">
                  <c:v>83</c:v>
                </c:pt>
                <c:pt idx="57">
                  <c:v>83</c:v>
                </c:pt>
                <c:pt idx="58">
                  <c:v>83</c:v>
                </c:pt>
                <c:pt idx="59">
                  <c:v>83</c:v>
                </c:pt>
                <c:pt idx="60">
                  <c:v>84</c:v>
                </c:pt>
                <c:pt idx="61">
                  <c:v>84</c:v>
                </c:pt>
                <c:pt idx="62">
                  <c:v>84</c:v>
                </c:pt>
                <c:pt idx="63">
                  <c:v>84</c:v>
                </c:pt>
                <c:pt idx="64">
                  <c:v>84</c:v>
                </c:pt>
                <c:pt idx="65">
                  <c:v>84</c:v>
                </c:pt>
                <c:pt idx="66">
                  <c:v>84</c:v>
                </c:pt>
                <c:pt idx="67">
                  <c:v>85</c:v>
                </c:pt>
                <c:pt idx="68">
                  <c:v>85</c:v>
                </c:pt>
                <c:pt idx="69">
                  <c:v>85</c:v>
                </c:pt>
                <c:pt idx="70">
                  <c:v>86</c:v>
                </c:pt>
                <c:pt idx="71">
                  <c:v>86</c:v>
                </c:pt>
                <c:pt idx="72">
                  <c:v>86</c:v>
                </c:pt>
                <c:pt idx="73">
                  <c:v>86</c:v>
                </c:pt>
                <c:pt idx="74">
                  <c:v>86</c:v>
                </c:pt>
                <c:pt idx="75">
                  <c:v>86</c:v>
                </c:pt>
                <c:pt idx="76">
                  <c:v>86</c:v>
                </c:pt>
                <c:pt idx="77">
                  <c:v>86</c:v>
                </c:pt>
                <c:pt idx="78">
                  <c:v>86</c:v>
                </c:pt>
                <c:pt idx="79">
                  <c:v>86</c:v>
                </c:pt>
                <c:pt idx="80">
                  <c:v>86</c:v>
                </c:pt>
                <c:pt idx="81">
                  <c:v>86</c:v>
                </c:pt>
                <c:pt idx="82">
                  <c:v>87</c:v>
                </c:pt>
                <c:pt idx="83">
                  <c:v>87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88</c:v>
                </c:pt>
                <c:pt idx="88">
                  <c:v>88</c:v>
                </c:pt>
                <c:pt idx="89">
                  <c:v>88</c:v>
                </c:pt>
                <c:pt idx="90">
                  <c:v>88</c:v>
                </c:pt>
                <c:pt idx="91">
                  <c:v>88</c:v>
                </c:pt>
                <c:pt idx="92">
                  <c:v>89</c:v>
                </c:pt>
                <c:pt idx="93">
                  <c:v>89</c:v>
                </c:pt>
                <c:pt idx="94">
                  <c:v>89</c:v>
                </c:pt>
                <c:pt idx="95">
                  <c:v>89</c:v>
                </c:pt>
                <c:pt idx="96">
                  <c:v>91</c:v>
                </c:pt>
                <c:pt idx="97">
                  <c:v>91</c:v>
                </c:pt>
                <c:pt idx="98">
                  <c:v>92</c:v>
                </c:pt>
                <c:pt idx="99">
                  <c:v>93</c:v>
                </c:pt>
                <c:pt idx="100">
                  <c:v>96</c:v>
                </c:pt>
              </c:numCache>
            </c:numRef>
          </c:xVal>
          <c:yVal>
            <c:numRef>
              <c:f>工作表1!$B$2:$B$102</c:f>
              <c:numCache>
                <c:formatCode>General</c:formatCode>
                <c:ptCount val="101"/>
                <c:pt idx="0">
                  <c:v>8.3000000000000007</c:v>
                </c:pt>
                <c:pt idx="1">
                  <c:v>6.7</c:v>
                </c:pt>
                <c:pt idx="2">
                  <c:v>10.5</c:v>
                </c:pt>
                <c:pt idx="3">
                  <c:v>6.6</c:v>
                </c:pt>
                <c:pt idx="4">
                  <c:v>10</c:v>
                </c:pt>
                <c:pt idx="5">
                  <c:v>7.5</c:v>
                </c:pt>
                <c:pt idx="6">
                  <c:v>7.9</c:v>
                </c:pt>
                <c:pt idx="7">
                  <c:v>6.6</c:v>
                </c:pt>
                <c:pt idx="8">
                  <c:v>7.8</c:v>
                </c:pt>
                <c:pt idx="9">
                  <c:v>8.3000000000000007</c:v>
                </c:pt>
                <c:pt idx="10">
                  <c:v>6.6</c:v>
                </c:pt>
                <c:pt idx="11">
                  <c:v>7.6</c:v>
                </c:pt>
                <c:pt idx="12">
                  <c:v>6.7</c:v>
                </c:pt>
                <c:pt idx="13">
                  <c:v>7.3</c:v>
                </c:pt>
                <c:pt idx="14">
                  <c:v>8.1</c:v>
                </c:pt>
                <c:pt idx="15">
                  <c:v>11.6</c:v>
                </c:pt>
                <c:pt idx="16">
                  <c:v>8</c:v>
                </c:pt>
                <c:pt idx="17">
                  <c:v>9.6999999999999993</c:v>
                </c:pt>
                <c:pt idx="18">
                  <c:v>6.6</c:v>
                </c:pt>
                <c:pt idx="19">
                  <c:v>6.8</c:v>
                </c:pt>
                <c:pt idx="20">
                  <c:v>6.7</c:v>
                </c:pt>
                <c:pt idx="21">
                  <c:v>8.3000000000000007</c:v>
                </c:pt>
                <c:pt idx="22">
                  <c:v>7.7</c:v>
                </c:pt>
                <c:pt idx="23">
                  <c:v>8.1</c:v>
                </c:pt>
                <c:pt idx="24">
                  <c:v>9</c:v>
                </c:pt>
                <c:pt idx="25">
                  <c:v>11.6</c:v>
                </c:pt>
                <c:pt idx="26">
                  <c:v>6.8</c:v>
                </c:pt>
                <c:pt idx="27">
                  <c:v>11.7</c:v>
                </c:pt>
                <c:pt idx="28">
                  <c:v>6.6</c:v>
                </c:pt>
                <c:pt idx="29">
                  <c:v>6.8</c:v>
                </c:pt>
                <c:pt idx="30">
                  <c:v>6.8</c:v>
                </c:pt>
                <c:pt idx="31">
                  <c:v>6.6</c:v>
                </c:pt>
                <c:pt idx="32">
                  <c:v>7.2</c:v>
                </c:pt>
                <c:pt idx="33">
                  <c:v>6.6</c:v>
                </c:pt>
                <c:pt idx="34">
                  <c:v>10</c:v>
                </c:pt>
                <c:pt idx="35">
                  <c:v>7.1</c:v>
                </c:pt>
                <c:pt idx="36">
                  <c:v>7.6</c:v>
                </c:pt>
                <c:pt idx="37">
                  <c:v>7.7</c:v>
                </c:pt>
                <c:pt idx="38">
                  <c:v>7</c:v>
                </c:pt>
                <c:pt idx="39">
                  <c:v>12.9</c:v>
                </c:pt>
                <c:pt idx="40">
                  <c:v>7</c:v>
                </c:pt>
                <c:pt idx="41">
                  <c:v>6.6</c:v>
                </c:pt>
                <c:pt idx="42">
                  <c:v>7</c:v>
                </c:pt>
                <c:pt idx="43">
                  <c:v>7.6</c:v>
                </c:pt>
                <c:pt idx="44">
                  <c:v>7.9</c:v>
                </c:pt>
                <c:pt idx="45">
                  <c:v>6.6</c:v>
                </c:pt>
                <c:pt idx="46">
                  <c:v>6.9</c:v>
                </c:pt>
                <c:pt idx="47">
                  <c:v>8</c:v>
                </c:pt>
                <c:pt idx="48">
                  <c:v>7.2</c:v>
                </c:pt>
                <c:pt idx="49">
                  <c:v>6.7</c:v>
                </c:pt>
                <c:pt idx="50">
                  <c:v>7.2</c:v>
                </c:pt>
                <c:pt idx="51">
                  <c:v>10.199999999999999</c:v>
                </c:pt>
                <c:pt idx="52">
                  <c:v>7.4</c:v>
                </c:pt>
                <c:pt idx="53">
                  <c:v>10.6</c:v>
                </c:pt>
                <c:pt idx="54">
                  <c:v>10.199999999999999</c:v>
                </c:pt>
                <c:pt idx="55">
                  <c:v>6.4</c:v>
                </c:pt>
                <c:pt idx="56">
                  <c:v>6.8</c:v>
                </c:pt>
                <c:pt idx="57">
                  <c:v>7.1</c:v>
                </c:pt>
                <c:pt idx="58">
                  <c:v>7.2</c:v>
                </c:pt>
                <c:pt idx="59">
                  <c:v>10.1</c:v>
                </c:pt>
                <c:pt idx="60">
                  <c:v>7.3</c:v>
                </c:pt>
                <c:pt idx="61">
                  <c:v>7.1</c:v>
                </c:pt>
                <c:pt idx="62">
                  <c:v>7.5</c:v>
                </c:pt>
                <c:pt idx="63">
                  <c:v>8.6999999999999993</c:v>
                </c:pt>
                <c:pt idx="64">
                  <c:v>7.7</c:v>
                </c:pt>
                <c:pt idx="65">
                  <c:v>7.8</c:v>
                </c:pt>
                <c:pt idx="66">
                  <c:v>9</c:v>
                </c:pt>
                <c:pt idx="67">
                  <c:v>9.3000000000000007</c:v>
                </c:pt>
                <c:pt idx="68">
                  <c:v>8</c:v>
                </c:pt>
                <c:pt idx="69">
                  <c:v>6.8</c:v>
                </c:pt>
                <c:pt idx="70">
                  <c:v>7.1</c:v>
                </c:pt>
                <c:pt idx="71">
                  <c:v>10.3</c:v>
                </c:pt>
                <c:pt idx="72">
                  <c:v>10.6</c:v>
                </c:pt>
                <c:pt idx="73">
                  <c:v>6.6</c:v>
                </c:pt>
                <c:pt idx="74">
                  <c:v>6.3</c:v>
                </c:pt>
                <c:pt idx="75">
                  <c:v>7.3</c:v>
                </c:pt>
                <c:pt idx="76">
                  <c:v>11.5</c:v>
                </c:pt>
                <c:pt idx="77">
                  <c:v>7</c:v>
                </c:pt>
                <c:pt idx="78">
                  <c:v>7.5</c:v>
                </c:pt>
                <c:pt idx="79">
                  <c:v>7</c:v>
                </c:pt>
                <c:pt idx="80">
                  <c:v>7.3</c:v>
                </c:pt>
                <c:pt idx="81">
                  <c:v>8.4</c:v>
                </c:pt>
                <c:pt idx="82">
                  <c:v>7.8</c:v>
                </c:pt>
                <c:pt idx="83">
                  <c:v>8.8000000000000007</c:v>
                </c:pt>
                <c:pt idx="84">
                  <c:v>8.9</c:v>
                </c:pt>
                <c:pt idx="85">
                  <c:v>7.9</c:v>
                </c:pt>
                <c:pt idx="86">
                  <c:v>7.1</c:v>
                </c:pt>
                <c:pt idx="87">
                  <c:v>8.1999999999999993</c:v>
                </c:pt>
                <c:pt idx="88">
                  <c:v>7.8</c:v>
                </c:pt>
                <c:pt idx="89">
                  <c:v>7.7</c:v>
                </c:pt>
                <c:pt idx="90">
                  <c:v>10</c:v>
                </c:pt>
                <c:pt idx="91">
                  <c:v>6.7</c:v>
                </c:pt>
                <c:pt idx="92">
                  <c:v>6.7</c:v>
                </c:pt>
                <c:pt idx="93">
                  <c:v>6.7</c:v>
                </c:pt>
                <c:pt idx="94">
                  <c:v>7.5</c:v>
                </c:pt>
                <c:pt idx="95">
                  <c:v>9.5</c:v>
                </c:pt>
                <c:pt idx="96">
                  <c:v>7.5</c:v>
                </c:pt>
                <c:pt idx="97">
                  <c:v>6.7</c:v>
                </c:pt>
                <c:pt idx="98">
                  <c:v>7.8</c:v>
                </c:pt>
                <c:pt idx="99">
                  <c:v>7.2</c:v>
                </c:pt>
                <c:pt idx="100">
                  <c:v>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24735760"/>
        <c:axId val="-424735216"/>
      </c:scatterChart>
      <c:valAx>
        <c:axId val="-42473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424735216"/>
        <c:crosses val="autoZero"/>
        <c:crossBetween val="midCat"/>
      </c:valAx>
      <c:valAx>
        <c:axId val="-424735216"/>
        <c:scaling>
          <c:orientation val="minMax"/>
          <c:max val="1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247357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3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0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4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0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3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5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76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E43D-30EA-4C7F-8F20-6AF4CC4E630F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1595-C2A2-4B08-93F3-D1D069D5D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31640" y="3807042"/>
            <a:ext cx="6400800" cy="1314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學生：</a:t>
            </a:r>
            <a:r>
              <a:rPr lang="en-US" altLang="zh-TW" sz="2400" dirty="0"/>
              <a:t>1021421</a:t>
            </a:r>
            <a:r>
              <a:rPr lang="zh-TW" altLang="en-US" sz="2400" dirty="0"/>
              <a:t>張弘瑜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zh-TW" altLang="en-US" sz="2400" dirty="0"/>
              <a:t>    </a:t>
            </a:r>
            <a:r>
              <a:rPr lang="en-US" altLang="zh-TW" sz="2400" dirty="0"/>
              <a:t>1023336</a:t>
            </a:r>
            <a:r>
              <a:rPr lang="zh-TW" altLang="en-US" sz="2400" dirty="0"/>
              <a:t>鍾羽函</a:t>
            </a:r>
            <a:endParaRPr lang="en-US" altLang="zh-TW" sz="2400" dirty="0"/>
          </a:p>
          <a:p>
            <a:r>
              <a:rPr lang="zh-TW" altLang="en-US" sz="2400" dirty="0"/>
              <a:t>指導教授：楊正仁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63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8783"/>
              </p:ext>
            </p:extLst>
          </p:nvPr>
        </p:nvGraphicFramePr>
        <p:xfrm>
          <a:off x="1524000" y="2082818"/>
          <a:ext cx="6096001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藥物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25701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20703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20708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25709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25713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25714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含</a:t>
                      </a: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比例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88.73188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35.50725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94.62862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72.3913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83.2337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99.43841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8113"/>
              </p:ext>
            </p:extLst>
          </p:nvPr>
        </p:nvGraphicFramePr>
        <p:xfrm>
          <a:off x="1532165" y="3038040"/>
          <a:ext cx="6096001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藥物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25718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25721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25722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25724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25727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35336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含</a:t>
                      </a: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比例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72.14674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74.13949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83.54167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71.60326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99.47464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99.13949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96463"/>
              </p:ext>
            </p:extLst>
          </p:nvPr>
        </p:nvGraphicFramePr>
        <p:xfrm>
          <a:off x="1540329" y="4061296"/>
          <a:ext cx="6096001" cy="5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藥物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35341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35344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35345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35348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35350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35354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含</a:t>
                      </a: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比例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99.5833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98.37862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97.18297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95.42572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0000"/>
                          </a:solidFill>
                          <a:latin typeface="新細明體" panose="02020500000000000000" pitchFamily="18" charset="-120"/>
                        </a:rPr>
                        <a:t>86.01449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97.79891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09021"/>
              </p:ext>
            </p:extLst>
          </p:nvPr>
        </p:nvGraphicFramePr>
        <p:xfrm>
          <a:off x="1524000" y="5073668"/>
          <a:ext cx="6096001" cy="5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藥物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35355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35357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35358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35370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35371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含</a:t>
                      </a: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比例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96.5308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99.94565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98.97645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99.96377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新細明體" panose="02020500000000000000" pitchFamily="18" charset="-120"/>
                        </a:rPr>
                        <a:t>99.92754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6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6594241"/>
              </p:ext>
            </p:extLst>
          </p:nvPr>
        </p:nvGraphicFramePr>
        <p:xfrm>
          <a:off x="138812" y="2177489"/>
          <a:ext cx="3886202" cy="144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>
                  <a:extLst>
                    <a:ext uri="{9D8B030D-6E8A-4147-A177-3AD203B41FA5}">
                      <a16:colId xmlns="" xmlns:a16="http://schemas.microsoft.com/office/drawing/2014/main" val="2405617886"/>
                    </a:ext>
                  </a:extLst>
                </a:gridCol>
                <a:gridCol w="1295401">
                  <a:extLst>
                    <a:ext uri="{9D8B030D-6E8A-4147-A177-3AD203B41FA5}">
                      <a16:colId xmlns="" xmlns:a16="http://schemas.microsoft.com/office/drawing/2014/main" val="38014684"/>
                    </a:ext>
                  </a:extLst>
                </a:gridCol>
                <a:gridCol w="1295401">
                  <a:extLst>
                    <a:ext uri="{9D8B030D-6E8A-4147-A177-3AD203B41FA5}">
                      <a16:colId xmlns="" xmlns:a16="http://schemas.microsoft.com/office/drawing/2014/main" val="27682278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前一季</a:t>
                      </a:r>
                      <a:endParaRPr lang="en-US" altLang="zh-TW" sz="1400" dirty="0" smtClean="0"/>
                    </a:p>
                    <a:p>
                      <a:pPr algn="l"/>
                      <a:r>
                        <a:rPr lang="zh-TW" altLang="en-US" sz="1400" dirty="0" smtClean="0"/>
                        <a:t>下一季</a:t>
                      </a:r>
                      <a:endParaRPr lang="zh-TW" altLang="en-US" sz="1400" dirty="0"/>
                    </a:p>
                  </a:txBody>
                  <a:tcPr marL="33793" marR="33793" marT="34290" marB="3429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小於等於</a:t>
                      </a:r>
                      <a:r>
                        <a:rPr lang="en-US" altLang="zh-TW" sz="1400" dirty="0" smtClean="0"/>
                        <a:t>6.5</a:t>
                      </a:r>
                    </a:p>
                    <a:p>
                      <a:r>
                        <a:rPr lang="en-US" altLang="zh-TW" sz="1400" dirty="0" smtClean="0"/>
                        <a:t>()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大於</a:t>
                      </a:r>
                      <a:r>
                        <a:rPr lang="en-US" altLang="zh-TW" sz="1400" dirty="0" smtClean="0"/>
                        <a:t>6.5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22651539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小於等於</a:t>
                      </a:r>
                      <a:r>
                        <a:rPr lang="en-US" altLang="zh-TW" sz="1400" dirty="0" smtClean="0"/>
                        <a:t>6.5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=IF(AND(E2&lt;=6.5,K2&lt;=6.5),1,0)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=IF(AND(E2&gt;6.5,K2&lt;=6.5),1,0)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312439252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大於</a:t>
                      </a:r>
                      <a:r>
                        <a:rPr lang="en-US" altLang="zh-TW" sz="1400" dirty="0" smtClean="0"/>
                        <a:t>6.5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4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=IF(AND(E2&lt;=6.5,K2&gt;6.5),1,0) </a:t>
                      </a:r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=IF(AND(E2&gt;6.5,K2&gt;6.5),1,0)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151404571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752374"/>
              </p:ext>
            </p:extLst>
          </p:nvPr>
        </p:nvGraphicFramePr>
        <p:xfrm>
          <a:off x="171469" y="4006825"/>
          <a:ext cx="3886202" cy="144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>
                  <a:extLst>
                    <a:ext uri="{9D8B030D-6E8A-4147-A177-3AD203B41FA5}">
                      <a16:colId xmlns="" xmlns:a16="http://schemas.microsoft.com/office/drawing/2014/main" val="2405617886"/>
                    </a:ext>
                  </a:extLst>
                </a:gridCol>
                <a:gridCol w="1295401">
                  <a:extLst>
                    <a:ext uri="{9D8B030D-6E8A-4147-A177-3AD203B41FA5}">
                      <a16:colId xmlns="" xmlns:a16="http://schemas.microsoft.com/office/drawing/2014/main" val="38014684"/>
                    </a:ext>
                  </a:extLst>
                </a:gridCol>
                <a:gridCol w="1295401">
                  <a:extLst>
                    <a:ext uri="{9D8B030D-6E8A-4147-A177-3AD203B41FA5}">
                      <a16:colId xmlns="" xmlns:a16="http://schemas.microsoft.com/office/drawing/2014/main" val="27682278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前一季</a:t>
                      </a:r>
                      <a:endParaRPr lang="en-US" altLang="zh-TW" sz="1400" dirty="0" smtClean="0"/>
                    </a:p>
                    <a:p>
                      <a:pPr algn="l"/>
                      <a:r>
                        <a:rPr lang="zh-TW" altLang="en-US" sz="1400" dirty="0" smtClean="0"/>
                        <a:t>下一季</a:t>
                      </a:r>
                      <a:endParaRPr lang="zh-TW" altLang="en-US" sz="1400" dirty="0"/>
                    </a:p>
                  </a:txBody>
                  <a:tcPr marL="33793" marR="33793" marT="34290" marB="3429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小於等於</a:t>
                      </a:r>
                      <a:r>
                        <a:rPr lang="en-US" altLang="zh-TW" sz="1400" dirty="0" smtClean="0"/>
                        <a:t>6.5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(P)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大於</a:t>
                      </a:r>
                      <a:r>
                        <a:rPr lang="en-US" altLang="zh-TW" sz="1400" dirty="0" smtClean="0"/>
                        <a:t>6.5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(N)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22651539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小於等於</a:t>
                      </a:r>
                      <a:r>
                        <a:rPr lang="en-US" altLang="zh-TW" sz="1400" dirty="0" smtClean="0"/>
                        <a:t>6.5</a:t>
                      </a:r>
                      <a:endParaRPr lang="zh-TW" altLang="en-US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(P)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PP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NP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312439252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大於</a:t>
                      </a:r>
                      <a:r>
                        <a:rPr lang="en-US" altLang="zh-TW" sz="1400" dirty="0" smtClean="0"/>
                        <a:t>6.5</a:t>
                      </a:r>
                      <a:endParaRPr lang="zh-TW" altLang="en-US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(N)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sz="14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</a:p>
                  </a:txBody>
                  <a:tcPr marL="33793" marR="3379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NN</a:t>
                      </a:r>
                      <a:endParaRPr lang="zh-TW" altLang="en-US" sz="1400" dirty="0"/>
                    </a:p>
                  </a:txBody>
                  <a:tcPr marL="33793" marR="33793" marT="34290" marB="34290"/>
                </a:tc>
                <a:extLst>
                  <a:ext uri="{0D108BD9-81ED-4DB2-BD59-A6C34878D82A}">
                    <a16:rowId xmlns="" xmlns:a16="http://schemas.microsoft.com/office/drawing/2014/main" val="1514045719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4188277" y="2212521"/>
            <a:ext cx="1608365" cy="88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前一季</a:t>
            </a:r>
            <a:r>
              <a:rPr lang="zh-TW" altLang="en-US" sz="1350" dirty="0"/>
              <a:t>使用</a:t>
            </a:r>
            <a:r>
              <a:rPr lang="zh-TW" altLang="en-US" sz="1350" dirty="0"/>
              <a:t>藥物</a:t>
            </a:r>
            <a:endParaRPr lang="zh-TW" altLang="en-US" sz="1350" dirty="0"/>
          </a:p>
        </p:txBody>
      </p:sp>
      <p:sp>
        <p:nvSpPr>
          <p:cNvPr id="8" name="圓角矩形 7"/>
          <p:cNvSpPr/>
          <p:nvPr/>
        </p:nvSpPr>
        <p:spPr>
          <a:xfrm>
            <a:off x="4188277" y="4400548"/>
            <a:ext cx="1608365" cy="88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下一季</a:t>
            </a:r>
            <a:r>
              <a:rPr lang="en-US" altLang="zh-TW" sz="1350" dirty="0"/>
              <a:t>HbA1c</a:t>
            </a:r>
            <a:endParaRPr lang="zh-TW" altLang="en-US" sz="1350" dirty="0"/>
          </a:p>
        </p:txBody>
      </p:sp>
      <p:sp>
        <p:nvSpPr>
          <p:cNvPr id="9" name="圓角矩形 8"/>
          <p:cNvSpPr/>
          <p:nvPr/>
        </p:nvSpPr>
        <p:spPr>
          <a:xfrm>
            <a:off x="4188277" y="3290206"/>
            <a:ext cx="1608365" cy="88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前</a:t>
            </a:r>
            <a:r>
              <a:rPr lang="zh-TW" altLang="en-US" sz="1350" dirty="0"/>
              <a:t>一季</a:t>
            </a:r>
            <a:r>
              <a:rPr lang="en-US" altLang="zh-TW" sz="1350" dirty="0"/>
              <a:t>HbA1c</a:t>
            </a:r>
            <a:endParaRPr lang="zh-TW" altLang="en-US" sz="1350" dirty="0"/>
          </a:p>
        </p:txBody>
      </p:sp>
      <p:sp>
        <p:nvSpPr>
          <p:cNvPr id="6" name="圓角矩形 5"/>
          <p:cNvSpPr/>
          <p:nvPr/>
        </p:nvSpPr>
        <p:spPr>
          <a:xfrm>
            <a:off x="6180357" y="3290206"/>
            <a:ext cx="783771" cy="1992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50" b="1" dirty="0"/>
              <a:t>PP</a:t>
            </a:r>
          </a:p>
          <a:p>
            <a:pPr algn="ctr"/>
            <a:r>
              <a:rPr lang="en-US" altLang="zh-TW" sz="1350" dirty="0"/>
              <a:t>o</a:t>
            </a:r>
            <a:r>
              <a:rPr lang="en-US" altLang="zh-TW" sz="1350" dirty="0"/>
              <a:t>r</a:t>
            </a:r>
          </a:p>
          <a:p>
            <a:pPr algn="ctr"/>
            <a:r>
              <a:rPr lang="en-US" altLang="zh-TW" sz="1650" b="1" dirty="0"/>
              <a:t>NP</a:t>
            </a:r>
          </a:p>
          <a:p>
            <a:pPr algn="ctr"/>
            <a:r>
              <a:rPr lang="en-US" altLang="zh-TW" sz="1350" dirty="0"/>
              <a:t>or</a:t>
            </a:r>
          </a:p>
          <a:p>
            <a:pPr algn="ctr"/>
            <a:r>
              <a:rPr lang="en-US" altLang="zh-TW" sz="1650" b="1" dirty="0"/>
              <a:t>PN</a:t>
            </a:r>
          </a:p>
          <a:p>
            <a:pPr algn="ctr"/>
            <a:r>
              <a:rPr lang="en-US" altLang="zh-TW" sz="1350" dirty="0"/>
              <a:t>o</a:t>
            </a:r>
            <a:r>
              <a:rPr lang="en-US" altLang="zh-TW" sz="1350" dirty="0"/>
              <a:t>r</a:t>
            </a:r>
          </a:p>
          <a:p>
            <a:pPr algn="ctr"/>
            <a:r>
              <a:rPr lang="en-US" altLang="zh-TW" sz="1650" b="1" dirty="0"/>
              <a:t>NN</a:t>
            </a:r>
          </a:p>
          <a:p>
            <a:pPr algn="ctr"/>
            <a:endParaRPr lang="zh-TW" altLang="en-US" sz="1350" dirty="0"/>
          </a:p>
        </p:txBody>
      </p:sp>
      <p:cxnSp>
        <p:nvCxnSpPr>
          <p:cNvPr id="12" name="直線接點 11"/>
          <p:cNvCxnSpPr>
            <a:stCxn id="9" idx="3"/>
            <a:endCxn id="6" idx="1"/>
          </p:cNvCxnSpPr>
          <p:nvPr/>
        </p:nvCxnSpPr>
        <p:spPr>
          <a:xfrm>
            <a:off x="5796642" y="3731078"/>
            <a:ext cx="383715" cy="55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3"/>
            <a:endCxn id="6" idx="1"/>
          </p:cNvCxnSpPr>
          <p:nvPr/>
        </p:nvCxnSpPr>
        <p:spPr>
          <a:xfrm flipV="1">
            <a:off x="5796642" y="4286249"/>
            <a:ext cx="383715" cy="55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315200" y="2212521"/>
            <a:ext cx="693965" cy="306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運算</a:t>
            </a:r>
            <a:endParaRPr lang="zh-TW" altLang="en-US" sz="1350" dirty="0"/>
          </a:p>
        </p:txBody>
      </p:sp>
      <p:sp>
        <p:nvSpPr>
          <p:cNvPr id="33" name="向右箭號 32"/>
          <p:cNvSpPr/>
          <p:nvPr/>
        </p:nvSpPr>
        <p:spPr>
          <a:xfrm>
            <a:off x="6964128" y="4008663"/>
            <a:ext cx="351072" cy="3918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向右箭號 33"/>
          <p:cNvSpPr/>
          <p:nvPr/>
        </p:nvSpPr>
        <p:spPr>
          <a:xfrm>
            <a:off x="5796642" y="2490107"/>
            <a:ext cx="1518558" cy="4408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向右箭號 34"/>
          <p:cNvSpPr/>
          <p:nvPr/>
        </p:nvSpPr>
        <p:spPr>
          <a:xfrm>
            <a:off x="8009164" y="3363690"/>
            <a:ext cx="734786" cy="7756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</a:rPr>
              <a:t>用藥</a:t>
            </a:r>
          </a:p>
        </p:txBody>
      </p:sp>
    </p:spTree>
    <p:extLst>
      <p:ext uri="{BB962C8B-B14F-4D97-AF65-F5344CB8AC3E}">
        <p14:creationId xmlns:p14="http://schemas.microsoft.com/office/powerpoint/2010/main" val="5559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63336" y="4220936"/>
            <a:ext cx="7886700" cy="163285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將每筆資料拆成三部分：</a:t>
            </a:r>
            <a:endParaRPr lang="en-US" altLang="zh-TW" dirty="0" smtClean="0"/>
          </a:p>
          <a:p>
            <a:pPr marL="685800" lvl="2" indent="0">
              <a:buNone/>
            </a:pPr>
            <a:r>
              <a:rPr lang="en-US" altLang="zh-TW" sz="1650" dirty="0"/>
              <a:t>A.</a:t>
            </a:r>
            <a:r>
              <a:rPr lang="zh-TW" altLang="en-US" sz="1650" dirty="0"/>
              <a:t> </a:t>
            </a:r>
            <a:r>
              <a:rPr lang="en-US" altLang="zh-TW" sz="1650" dirty="0">
                <a:solidFill>
                  <a:srgbClr val="FF0000"/>
                </a:solidFill>
              </a:rPr>
              <a:t>Q2</a:t>
            </a:r>
            <a:r>
              <a:rPr lang="zh-TW" altLang="en-US" sz="1650" dirty="0">
                <a:solidFill>
                  <a:srgbClr val="FF0000"/>
                </a:solidFill>
              </a:rPr>
              <a:t>用藥 </a:t>
            </a:r>
            <a:r>
              <a:rPr lang="en-US" altLang="zh-TW" sz="1650" dirty="0"/>
              <a:t>=</a:t>
            </a:r>
            <a:r>
              <a:rPr lang="zh-TW" altLang="en-US" sz="1650" dirty="0"/>
              <a:t> </a:t>
            </a:r>
            <a:r>
              <a:rPr lang="en-US" altLang="zh-TW" sz="1650" dirty="0"/>
              <a:t>Q2Q1 HbA1c </a:t>
            </a:r>
            <a:r>
              <a:rPr lang="zh-TW" altLang="en-US" sz="1650" dirty="0"/>
              <a:t>變化量 </a:t>
            </a:r>
            <a:r>
              <a:rPr lang="en-US" altLang="zh-TW" sz="1650" dirty="0"/>
              <a:t>+</a:t>
            </a:r>
            <a:r>
              <a:rPr lang="zh-TW" altLang="en-US" sz="1650" dirty="0"/>
              <a:t> </a:t>
            </a:r>
            <a:r>
              <a:rPr lang="en-US" altLang="zh-TW" sz="1650" dirty="0"/>
              <a:t>Q1</a:t>
            </a:r>
            <a:r>
              <a:rPr lang="zh-TW" altLang="en-US" sz="1650" dirty="0"/>
              <a:t>用藥</a:t>
            </a:r>
            <a:endParaRPr lang="en-US" altLang="zh-TW" sz="1650" dirty="0"/>
          </a:p>
          <a:p>
            <a:pPr marL="685800" lvl="2" indent="0">
              <a:buNone/>
            </a:pPr>
            <a:r>
              <a:rPr lang="en-US" altLang="zh-TW" sz="1650" dirty="0"/>
              <a:t>B</a:t>
            </a:r>
            <a:r>
              <a:rPr lang="en-US" altLang="zh-TW" sz="1650" dirty="0"/>
              <a:t>.</a:t>
            </a:r>
            <a:r>
              <a:rPr lang="zh-TW" altLang="en-US" sz="1650" dirty="0"/>
              <a:t> </a:t>
            </a:r>
            <a:r>
              <a:rPr lang="en-US" altLang="zh-TW" sz="1650" dirty="0">
                <a:solidFill>
                  <a:srgbClr val="FF0000"/>
                </a:solidFill>
              </a:rPr>
              <a:t>Q3</a:t>
            </a:r>
            <a:r>
              <a:rPr lang="zh-TW" altLang="en-US" sz="1650" dirty="0">
                <a:solidFill>
                  <a:srgbClr val="FF0000"/>
                </a:solidFill>
              </a:rPr>
              <a:t>用藥 </a:t>
            </a:r>
            <a:r>
              <a:rPr lang="en-US" altLang="zh-TW" sz="1650" dirty="0"/>
              <a:t>=</a:t>
            </a:r>
            <a:r>
              <a:rPr lang="zh-TW" altLang="en-US" sz="1650" dirty="0"/>
              <a:t> </a:t>
            </a:r>
            <a:r>
              <a:rPr lang="en-US" altLang="zh-TW" sz="1650" dirty="0"/>
              <a:t>Q3Q2 </a:t>
            </a:r>
            <a:r>
              <a:rPr lang="en-US" altLang="zh-TW" sz="1650" dirty="0"/>
              <a:t>HbA1c </a:t>
            </a:r>
            <a:r>
              <a:rPr lang="zh-TW" altLang="en-US" sz="1650" dirty="0"/>
              <a:t>變化量 </a:t>
            </a:r>
            <a:r>
              <a:rPr lang="en-US" altLang="zh-TW" sz="1650" dirty="0"/>
              <a:t>+</a:t>
            </a:r>
            <a:r>
              <a:rPr lang="zh-TW" altLang="en-US" sz="1650" dirty="0"/>
              <a:t> </a:t>
            </a:r>
            <a:r>
              <a:rPr lang="en-US" altLang="zh-TW" sz="1650" dirty="0"/>
              <a:t>Q2</a:t>
            </a:r>
            <a:r>
              <a:rPr lang="zh-TW" altLang="en-US" sz="1650" dirty="0"/>
              <a:t>用藥</a:t>
            </a:r>
            <a:endParaRPr lang="en-US" altLang="zh-TW" sz="1650" dirty="0"/>
          </a:p>
          <a:p>
            <a:pPr marL="685800" lvl="2" indent="0">
              <a:buNone/>
            </a:pPr>
            <a:r>
              <a:rPr lang="en-US" altLang="zh-TW" sz="1650" dirty="0"/>
              <a:t>C</a:t>
            </a:r>
            <a:r>
              <a:rPr lang="en-US" altLang="zh-TW" sz="1650" dirty="0"/>
              <a:t>.</a:t>
            </a:r>
            <a:r>
              <a:rPr lang="zh-TW" altLang="en-US" sz="1650" dirty="0"/>
              <a:t> </a:t>
            </a:r>
            <a:r>
              <a:rPr lang="en-US" altLang="zh-TW" sz="1650" dirty="0">
                <a:solidFill>
                  <a:srgbClr val="FF0000"/>
                </a:solidFill>
              </a:rPr>
              <a:t>Q4</a:t>
            </a:r>
            <a:r>
              <a:rPr lang="zh-TW" altLang="en-US" sz="1650" dirty="0">
                <a:solidFill>
                  <a:srgbClr val="FF0000"/>
                </a:solidFill>
              </a:rPr>
              <a:t>用藥 </a:t>
            </a:r>
            <a:r>
              <a:rPr lang="en-US" altLang="zh-TW" sz="1650" dirty="0"/>
              <a:t>=</a:t>
            </a:r>
            <a:r>
              <a:rPr lang="zh-TW" altLang="en-US" sz="1650" dirty="0"/>
              <a:t> </a:t>
            </a:r>
            <a:r>
              <a:rPr lang="en-US" altLang="zh-TW" sz="1650" dirty="0"/>
              <a:t>Q4Q3 </a:t>
            </a:r>
            <a:r>
              <a:rPr lang="en-US" altLang="zh-TW" sz="1650" dirty="0"/>
              <a:t>HbA1c </a:t>
            </a:r>
            <a:r>
              <a:rPr lang="zh-TW" altLang="en-US" sz="1650" dirty="0"/>
              <a:t>變化量 </a:t>
            </a:r>
            <a:r>
              <a:rPr lang="en-US" altLang="zh-TW" sz="1650" dirty="0"/>
              <a:t>+</a:t>
            </a:r>
            <a:r>
              <a:rPr lang="zh-TW" altLang="en-US" sz="1650" dirty="0"/>
              <a:t> </a:t>
            </a:r>
            <a:r>
              <a:rPr lang="en-US" altLang="zh-TW" sz="1650" dirty="0"/>
              <a:t>Q3</a:t>
            </a:r>
            <a:r>
              <a:rPr lang="zh-TW" altLang="en-US" sz="1650" dirty="0"/>
              <a:t>用藥</a:t>
            </a:r>
            <a:endParaRPr lang="en-US" altLang="zh-TW" sz="1650" dirty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Training data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Testing data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17196"/>
              </p:ext>
            </p:extLst>
          </p:nvPr>
        </p:nvGraphicFramePr>
        <p:xfrm>
          <a:off x="1646465" y="1934936"/>
          <a:ext cx="6096000" cy="5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Q1_HbA1C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Q2_HbA1c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Q3_HbA1c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Q4_HbA1c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Q1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Q2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Q3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Q4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94187"/>
              </p:ext>
            </p:extLst>
          </p:nvPr>
        </p:nvGraphicFramePr>
        <p:xfrm>
          <a:off x="723907" y="2776764"/>
          <a:ext cx="2525487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4"/>
                <a:gridCol w="126274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Q1_HbA1C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Q2_HbA1c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Q1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Q2</a:t>
                      </a: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</a:rPr>
                        <a:t>用藥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2288"/>
              </p:ext>
            </p:extLst>
          </p:nvPr>
        </p:nvGraphicFramePr>
        <p:xfrm>
          <a:off x="3434451" y="2776764"/>
          <a:ext cx="2525487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4"/>
                <a:gridCol w="126274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Q2_HbA1C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Q3_HbA1c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Q2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Q3</a:t>
                      </a: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</a:rPr>
                        <a:t>用藥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45084"/>
              </p:ext>
            </p:extLst>
          </p:nvPr>
        </p:nvGraphicFramePr>
        <p:xfrm>
          <a:off x="6063347" y="2768600"/>
          <a:ext cx="2525487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4"/>
                <a:gridCol w="126274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Q3_HbA1C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Q4_HbA1c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Q3</a:t>
                      </a:r>
                      <a:r>
                        <a:rPr lang="zh-TW" altLang="en-US" sz="1400" dirty="0" smtClean="0"/>
                        <a:t>用藥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Q4</a:t>
                      </a: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</a:rPr>
                        <a:t>用藥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圓柱 24"/>
          <p:cNvSpPr/>
          <p:nvPr/>
        </p:nvSpPr>
        <p:spPr>
          <a:xfrm>
            <a:off x="2906487" y="3584122"/>
            <a:ext cx="865414" cy="55517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Training</a:t>
            </a:r>
            <a:endParaRPr lang="zh-TW" altLang="en-US" sz="1350" dirty="0"/>
          </a:p>
        </p:txBody>
      </p:sp>
      <p:sp>
        <p:nvSpPr>
          <p:cNvPr id="26" name="圓柱 25"/>
          <p:cNvSpPr/>
          <p:nvPr/>
        </p:nvSpPr>
        <p:spPr>
          <a:xfrm>
            <a:off x="6893383" y="3584122"/>
            <a:ext cx="865414" cy="55517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Testing</a:t>
            </a:r>
            <a:endParaRPr lang="zh-TW" altLang="en-US" sz="1350" dirty="0"/>
          </a:p>
        </p:txBody>
      </p:sp>
      <p:cxnSp>
        <p:nvCxnSpPr>
          <p:cNvPr id="28" name="直線單箭頭接點 27"/>
          <p:cNvCxnSpPr>
            <a:endCxn id="25" idx="1"/>
          </p:cNvCxnSpPr>
          <p:nvPr/>
        </p:nvCxnSpPr>
        <p:spPr>
          <a:xfrm>
            <a:off x="1986651" y="3298372"/>
            <a:ext cx="1352543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5" idx="1"/>
          </p:cNvCxnSpPr>
          <p:nvPr/>
        </p:nvCxnSpPr>
        <p:spPr>
          <a:xfrm flipH="1">
            <a:off x="3339194" y="3298372"/>
            <a:ext cx="1355271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7326090" y="3298372"/>
            <a:ext cx="1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下箭號 33"/>
          <p:cNvSpPr/>
          <p:nvPr/>
        </p:nvSpPr>
        <p:spPr>
          <a:xfrm>
            <a:off x="2122715" y="2530929"/>
            <a:ext cx="383721" cy="2775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向下箭號 34"/>
          <p:cNvSpPr/>
          <p:nvPr/>
        </p:nvSpPr>
        <p:spPr>
          <a:xfrm>
            <a:off x="4502604" y="2506435"/>
            <a:ext cx="383721" cy="2775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向下箭號 35"/>
          <p:cNvSpPr/>
          <p:nvPr/>
        </p:nvSpPr>
        <p:spPr>
          <a:xfrm>
            <a:off x="6954616" y="2506435"/>
            <a:ext cx="383721" cy="2775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9805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使用線性回歸方法</a:t>
            </a:r>
            <a:endParaRPr lang="en-US" altLang="zh-TW" dirty="0" smtClean="0"/>
          </a:p>
          <a:p>
            <a:r>
              <a:rPr lang="zh-TW" altLang="en-US" dirty="0" smtClean="0"/>
              <a:t>每一種藥物會分別因為不同的年齡層，而分別被進行檢測</a:t>
            </a:r>
            <a:endParaRPr lang="en-US" altLang="zh-TW" dirty="0" smtClean="0"/>
          </a:p>
          <a:p>
            <a:r>
              <a:rPr lang="zh-TW" altLang="en-US" dirty="0" smtClean="0"/>
              <a:t>將結果四捨五入到小數第二位</a:t>
            </a:r>
            <a:endParaRPr lang="en-US" altLang="zh-TW" dirty="0" smtClean="0"/>
          </a:p>
          <a:p>
            <a:r>
              <a:rPr lang="zh-TW" altLang="en-US" dirty="0" smtClean="0"/>
              <a:t>運算結果將以藥物基本單位為基準進行調整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2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藥物</a:t>
            </a:r>
            <a:r>
              <a:rPr lang="zh-TW" altLang="en-US" dirty="0"/>
              <a:t>單位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31773"/>
              </p:ext>
            </p:extLst>
          </p:nvPr>
        </p:nvGraphicFramePr>
        <p:xfrm>
          <a:off x="628650" y="2226469"/>
          <a:ext cx="788670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="" xmlns:a16="http://schemas.microsoft.com/office/drawing/2014/main" val="927570693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799141249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2014024090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82748465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藥物基本單位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顆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DDD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DDD</a:t>
                      </a:r>
                      <a:r>
                        <a:rPr lang="zh-TW" altLang="en-US" sz="1400" dirty="0" smtClean="0"/>
                        <a:t>最小單位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329945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25701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2410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25703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67003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25708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250169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25709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45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25713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183806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25718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24203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25721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1/3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7909163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25722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39754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25724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100MG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5513128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35350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1IU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40IU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0.025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587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結果調整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</a:t>
            </a:r>
            <a:r>
              <a:rPr lang="zh-TW" altLang="en-US" dirty="0"/>
              <a:t>計算出來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DDD</a:t>
            </a:r>
            <a:r>
              <a:rPr lang="zh-TW" altLang="en-US" dirty="0" smtClean="0"/>
              <a:t>幾乎沒有整數，所以我們會將接果進行調整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以藥物基本單位為主</a:t>
            </a:r>
            <a:endParaRPr lang="en-US" altLang="zh-TW" dirty="0" smtClean="0"/>
          </a:p>
          <a:p>
            <a:r>
              <a:rPr lang="zh-TW" altLang="en-US" dirty="0" smtClean="0"/>
              <a:t>例：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25701</a:t>
            </a:r>
            <a:r>
              <a:rPr lang="zh-TW" altLang="en-US" dirty="0"/>
              <a:t>為例，基本藥量為</a:t>
            </a:r>
            <a:r>
              <a:rPr lang="en-US" altLang="zh-TW" dirty="0"/>
              <a:t>1mg</a:t>
            </a:r>
            <a:r>
              <a:rPr lang="zh-TW" altLang="en-US" dirty="0"/>
              <a:t>，</a:t>
            </a:r>
            <a:r>
              <a:rPr lang="en-US" altLang="zh-TW" dirty="0"/>
              <a:t>DDD</a:t>
            </a:r>
            <a:r>
              <a:rPr lang="zh-TW" altLang="en-US" dirty="0"/>
              <a:t>為</a:t>
            </a:r>
            <a:r>
              <a:rPr lang="en-US" altLang="zh-TW" dirty="0"/>
              <a:t>4mg</a:t>
            </a:r>
            <a:r>
              <a:rPr lang="zh-TW" altLang="en-US" dirty="0"/>
              <a:t>，則</a:t>
            </a:r>
            <a:r>
              <a:rPr lang="en-US" altLang="zh-TW" dirty="0"/>
              <a:t>DDD</a:t>
            </a:r>
            <a:r>
              <a:rPr lang="zh-TW" altLang="en-US" dirty="0"/>
              <a:t>只能以</a:t>
            </a:r>
            <a:r>
              <a:rPr lang="en-US" altLang="zh-TW" dirty="0"/>
              <a:t>0.25</a:t>
            </a:r>
            <a:r>
              <a:rPr lang="zh-TW" altLang="en-US" dirty="0"/>
              <a:t>為單位</a:t>
            </a:r>
            <a:endParaRPr lang="en-US" altLang="zh-TW" dirty="0"/>
          </a:p>
          <a:p>
            <a:pPr lvl="1"/>
            <a:r>
              <a:rPr lang="zh-TW" altLang="en-US" dirty="0" smtClean="0"/>
              <a:t>而我們這邊採用了三種方法去使得藥物接近我們藥的倍數</a:t>
            </a:r>
            <a:endParaRPr lang="en-US" altLang="zh-TW" dirty="0" smtClean="0"/>
          </a:p>
          <a:p>
            <a:pPr marL="1028700" lvl="2" indent="-342900">
              <a:buFont typeface="+mj-lt"/>
              <a:buAutoNum type="arabicPeriod"/>
            </a:pPr>
            <a:r>
              <a:rPr lang="zh-TW" altLang="en-US" sz="1875" dirty="0"/>
              <a:t>找最接近的值</a:t>
            </a:r>
            <a:endParaRPr lang="en-US" altLang="zh-TW" sz="1875" dirty="0"/>
          </a:p>
          <a:p>
            <a:pPr marL="1028700" lvl="2" indent="-342900">
              <a:buFont typeface="+mj-lt"/>
              <a:buAutoNum type="arabicPeriod"/>
            </a:pPr>
            <a:r>
              <a:rPr lang="zh-TW" altLang="en-US" sz="1875" dirty="0"/>
              <a:t>無條件進位</a:t>
            </a:r>
            <a:endParaRPr lang="en-US" altLang="zh-TW" sz="1875" dirty="0"/>
          </a:p>
          <a:p>
            <a:pPr marL="1028700" lvl="2" indent="-342900">
              <a:buFont typeface="+mj-lt"/>
              <a:buAutoNum type="arabicPeriod"/>
            </a:pPr>
            <a:r>
              <a:rPr lang="zh-TW" altLang="en-US" sz="1875" dirty="0"/>
              <a:t>無條件捨</a:t>
            </a:r>
            <a:r>
              <a:rPr lang="zh-TW" altLang="en-US" sz="1875" dirty="0"/>
              <a:t>去</a:t>
            </a:r>
          </a:p>
        </p:txBody>
      </p:sp>
    </p:spTree>
    <p:extLst>
      <p:ext uri="{BB962C8B-B14F-4D97-AF65-F5344CB8AC3E}">
        <p14:creationId xmlns:p14="http://schemas.microsoft.com/office/powerpoint/2010/main" val="10418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找最接近值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</a:t>
            </a:r>
            <a:r>
              <a:rPr lang="en-US" altLang="zh-TW" dirty="0" smtClean="0"/>
              <a:t>25701</a:t>
            </a:r>
            <a:r>
              <a:rPr lang="zh-TW" altLang="en-US" dirty="0" smtClean="0"/>
              <a:t>的藥物計算結果為</a:t>
            </a:r>
            <a:r>
              <a:rPr lang="en-US" altLang="zh-TW" dirty="0" smtClean="0"/>
              <a:t>1.32</a:t>
            </a:r>
            <a:r>
              <a:rPr lang="zh-TW" altLang="en-US" dirty="0" smtClean="0"/>
              <a:t>，並不是</a:t>
            </a:r>
            <a:r>
              <a:rPr lang="en-US" altLang="zh-TW" dirty="0" smtClean="0"/>
              <a:t>0.25</a:t>
            </a:r>
            <a:r>
              <a:rPr lang="zh-TW" altLang="en-US" dirty="0" smtClean="0"/>
              <a:t>倍數，而</a:t>
            </a:r>
            <a:r>
              <a:rPr lang="en-US" altLang="zh-TW" dirty="0" smtClean="0"/>
              <a:t>1.32</a:t>
            </a:r>
            <a:r>
              <a:rPr lang="zh-TW" altLang="en-US" dirty="0" smtClean="0"/>
              <a:t>在</a:t>
            </a:r>
            <a:r>
              <a:rPr lang="en-US" altLang="zh-TW" dirty="0" smtClean="0"/>
              <a:t>1.25~1.5</a:t>
            </a:r>
            <a:r>
              <a:rPr lang="zh-TW" altLang="en-US" dirty="0" smtClean="0"/>
              <a:t>之間，這個方法會將</a:t>
            </a:r>
            <a:r>
              <a:rPr lang="en-US" altLang="zh-TW" dirty="0" smtClean="0"/>
              <a:t>1.25</a:t>
            </a:r>
            <a:r>
              <a:rPr lang="zh-TW" altLang="en-US" dirty="0"/>
              <a:t>作為最終</a:t>
            </a:r>
            <a:r>
              <a:rPr lang="zh-TW" altLang="en-US" dirty="0" smtClean="0"/>
              <a:t>結果。</a:t>
            </a:r>
            <a:endParaRPr lang="en-US" altLang="zh-TW" dirty="0" smtClean="0"/>
          </a:p>
          <a:p>
            <a:r>
              <a:rPr lang="zh-TW" altLang="en-US" dirty="0" smtClean="0"/>
              <a:t>如果兩個相差距離一樣，以大的為主。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208315" y="4286239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396342" y="4188268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63613" y="4457688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1.32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53393" y="4180101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4351564" y="418010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文字方塊 9"/>
          <p:cNvSpPr txBox="1"/>
          <p:nvPr/>
        </p:nvSpPr>
        <p:spPr>
          <a:xfrm>
            <a:off x="2520664" y="4465850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62716" y="4465850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890157" y="4098472"/>
            <a:ext cx="430605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208315" y="4963278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3708686" y="4857140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575957" y="5151054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1.42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53393" y="4857141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351564" y="485714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文字方塊 21"/>
          <p:cNvSpPr txBox="1"/>
          <p:nvPr/>
        </p:nvSpPr>
        <p:spPr>
          <a:xfrm>
            <a:off x="2520664" y="5151054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62716" y="5151054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888301" y="4791840"/>
            <a:ext cx="463263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無條件進</a:t>
            </a:r>
            <a:r>
              <a:rPr lang="zh-TW" altLang="en-US" dirty="0"/>
              <a:t>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25701</a:t>
            </a:r>
            <a:r>
              <a:rPr lang="zh-TW" altLang="en-US" dirty="0" smtClean="0"/>
              <a:t>為例子不管值是多少，我們都把他進位到可以被</a:t>
            </a:r>
            <a:r>
              <a:rPr lang="en-US" altLang="zh-TW" dirty="0" smtClean="0"/>
              <a:t>0.25</a:t>
            </a:r>
            <a:r>
              <a:rPr lang="zh-TW" altLang="en-US" dirty="0" smtClean="0"/>
              <a:t>整除的值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208315" y="4286239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3396342" y="4188268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63613" y="4465852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1.32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3393" y="4180101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351564" y="418010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文字方塊 8"/>
          <p:cNvSpPr txBox="1"/>
          <p:nvPr/>
        </p:nvSpPr>
        <p:spPr>
          <a:xfrm>
            <a:off x="2520664" y="4474015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62716" y="4474015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633107" y="4098472"/>
            <a:ext cx="718457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208315" y="4963278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708686" y="4857140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75957" y="5151054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1.42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3393" y="4857141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4351564" y="485714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文字方塊 18"/>
          <p:cNvSpPr txBox="1"/>
          <p:nvPr/>
        </p:nvSpPr>
        <p:spPr>
          <a:xfrm>
            <a:off x="2520664" y="5151054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62716" y="5151054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888301" y="4775511"/>
            <a:ext cx="463263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無條件捨去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25701</a:t>
            </a:r>
            <a:r>
              <a:rPr lang="zh-TW" altLang="en-US" dirty="0" smtClean="0"/>
              <a:t>為例子，不管值為多少我們都會捨去到可以被</a:t>
            </a:r>
            <a:r>
              <a:rPr lang="en-US" altLang="zh-TW" dirty="0" smtClean="0"/>
              <a:t>0.25</a:t>
            </a:r>
            <a:r>
              <a:rPr lang="zh-TW" altLang="en-US" dirty="0" smtClean="0"/>
              <a:t>整除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208315" y="4286239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396342" y="4188268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3613" y="4465852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1.32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3393" y="4180101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4351564" y="418010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/>
          <p:cNvSpPr txBox="1"/>
          <p:nvPr/>
        </p:nvSpPr>
        <p:spPr>
          <a:xfrm>
            <a:off x="2520664" y="4474015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62716" y="4474015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890157" y="4098472"/>
            <a:ext cx="430605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208315" y="5077581"/>
            <a:ext cx="6302828" cy="8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08686" y="4971443"/>
            <a:ext cx="179615" cy="195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5957" y="5265357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1.42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53393" y="4971444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351564" y="4971447"/>
            <a:ext cx="179615" cy="195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文字方塊 24"/>
          <p:cNvSpPr txBox="1"/>
          <p:nvPr/>
        </p:nvSpPr>
        <p:spPr>
          <a:xfrm>
            <a:off x="2520664" y="5265357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1.25</a:t>
            </a:r>
            <a:endParaRPr lang="zh-TW" altLang="en-US" sz="135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62716" y="526535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1.5</a:t>
            </a:r>
            <a:endParaRPr lang="zh-TW" altLang="en-US" sz="135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833008" y="4889814"/>
            <a:ext cx="742949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實驗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取最接近值</a:t>
            </a:r>
            <a:r>
              <a:rPr lang="en-US" altLang="zh-TW" dirty="0"/>
              <a:t>) (41~64)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2088"/>
              </p:ext>
            </p:extLst>
          </p:nvPr>
        </p:nvGraphicFramePr>
        <p:xfrm>
          <a:off x="1524000" y="1996089"/>
          <a:ext cx="60960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藥物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準確度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97.34%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25703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60.88%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98.90%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25709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25713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96.87%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25722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96.71%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25724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94.21%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35350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88.26%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柱 3"/>
          <p:cNvSpPr/>
          <p:nvPr/>
        </p:nvSpPr>
        <p:spPr>
          <a:xfrm>
            <a:off x="2498269" y="3277984"/>
            <a:ext cx="1028700" cy="11511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年齡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727118" y="1983946"/>
            <a:ext cx="102053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40</a:t>
            </a:r>
            <a:r>
              <a:rPr lang="zh-TW" altLang="en-US" sz="1350" dirty="0"/>
              <a:t>歲以下</a:t>
            </a:r>
            <a:endParaRPr lang="zh-TW" altLang="en-US" sz="1350" dirty="0"/>
          </a:p>
        </p:txBody>
      </p:sp>
      <p:sp>
        <p:nvSpPr>
          <p:cNvPr id="6" name="圓角矩形 5"/>
          <p:cNvSpPr/>
          <p:nvPr/>
        </p:nvSpPr>
        <p:spPr>
          <a:xfrm>
            <a:off x="4727118" y="2933056"/>
            <a:ext cx="102053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40~64</a:t>
            </a:r>
            <a:endParaRPr lang="zh-TW" altLang="en-US" sz="1350" dirty="0"/>
          </a:p>
        </p:txBody>
      </p:sp>
      <p:sp>
        <p:nvSpPr>
          <p:cNvPr id="7" name="圓角矩形 6"/>
          <p:cNvSpPr/>
          <p:nvPr/>
        </p:nvSpPr>
        <p:spPr>
          <a:xfrm>
            <a:off x="4727118" y="3853567"/>
            <a:ext cx="102053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65~79</a:t>
            </a:r>
            <a:endParaRPr lang="zh-TW" altLang="en-US" sz="1350" dirty="0"/>
          </a:p>
        </p:txBody>
      </p:sp>
      <p:sp>
        <p:nvSpPr>
          <p:cNvPr id="8" name="圓角矩形 7"/>
          <p:cNvSpPr/>
          <p:nvPr/>
        </p:nvSpPr>
        <p:spPr>
          <a:xfrm>
            <a:off x="4727118" y="4874104"/>
            <a:ext cx="102053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80</a:t>
            </a:r>
            <a:r>
              <a:rPr lang="zh-TW" altLang="en-US" sz="1350" dirty="0"/>
              <a:t>以上</a:t>
            </a:r>
            <a:endParaRPr lang="zh-TW" altLang="en-US" sz="1350" dirty="0"/>
          </a:p>
        </p:txBody>
      </p:sp>
      <p:cxnSp>
        <p:nvCxnSpPr>
          <p:cNvPr id="10" name="直線接點 9"/>
          <p:cNvCxnSpPr>
            <a:stCxn id="4" idx="4"/>
            <a:endCxn id="5" idx="1"/>
          </p:cNvCxnSpPr>
          <p:nvPr/>
        </p:nvCxnSpPr>
        <p:spPr>
          <a:xfrm flipV="1">
            <a:off x="3526969" y="2343174"/>
            <a:ext cx="1200149" cy="151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4"/>
            <a:endCxn id="6" idx="1"/>
          </p:cNvCxnSpPr>
          <p:nvPr/>
        </p:nvCxnSpPr>
        <p:spPr>
          <a:xfrm flipV="1">
            <a:off x="3526969" y="3292285"/>
            <a:ext cx="1200149" cy="56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7" idx="1"/>
          </p:cNvCxnSpPr>
          <p:nvPr/>
        </p:nvCxnSpPr>
        <p:spPr>
          <a:xfrm>
            <a:off x="3526969" y="3853567"/>
            <a:ext cx="1200149" cy="3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4"/>
            <a:endCxn id="8" idx="1"/>
          </p:cNvCxnSpPr>
          <p:nvPr/>
        </p:nvCxnSpPr>
        <p:spPr>
          <a:xfrm>
            <a:off x="3526969" y="3853567"/>
            <a:ext cx="1200149" cy="137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75170"/>
              </p:ext>
            </p:extLst>
          </p:nvPr>
        </p:nvGraphicFramePr>
        <p:xfrm>
          <a:off x="1524000" y="1996089"/>
          <a:ext cx="60960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藥物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準確度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21.91%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25703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42.72%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38.50%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25709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18.31%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25713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25.98%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20.66%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25722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41.31%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25724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38.50%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35350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21.13%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實驗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無條件進</a:t>
            </a:r>
            <a:r>
              <a:rPr lang="zh-TW" altLang="en-US" dirty="0"/>
              <a:t>位</a:t>
            </a:r>
            <a:r>
              <a:rPr lang="en-US" altLang="zh-TW" dirty="0"/>
              <a:t>) (41~64)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28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05031"/>
              </p:ext>
            </p:extLst>
          </p:nvPr>
        </p:nvGraphicFramePr>
        <p:xfrm>
          <a:off x="1524000" y="1996089"/>
          <a:ext cx="60960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藥物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準確度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87.48%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25703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51.02%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94.05%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25709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56.81%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25713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81.38%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25718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72.30%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25721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74.96%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25722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77.46%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25724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68.08%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35350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87.64%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實驗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無條件捨去</a:t>
            </a:r>
            <a:r>
              <a:rPr lang="en-US" altLang="zh-TW" dirty="0"/>
              <a:t>) </a:t>
            </a:r>
            <a:r>
              <a:rPr lang="en-US" altLang="zh-TW" dirty="0" smtClean="0"/>
              <a:t>(41~64)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3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結果分</a:t>
            </a:r>
            <a:r>
              <a:rPr lang="zh-TW" altLang="en-US" dirty="0"/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25709(80</a:t>
            </a:r>
            <a:r>
              <a:rPr lang="zh-TW" altLang="en-US" dirty="0" smtClean="0"/>
              <a:t>歲以上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為例，運算方法會受到訓練資料的多樣性影響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如果測試資料出現沒在訓練資料出現過的例子，可能會造成運算結果錯誤。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6739"/>
              </p:ext>
            </p:extLst>
          </p:nvPr>
        </p:nvGraphicFramePr>
        <p:xfrm>
          <a:off x="1550932" y="3369945"/>
          <a:ext cx="2831882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41"/>
                <a:gridCol w="1415941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前一季使用量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這一季使用量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94670"/>
              </p:ext>
            </p:extLst>
          </p:nvPr>
        </p:nvGraphicFramePr>
        <p:xfrm>
          <a:off x="4991756" y="3369945"/>
          <a:ext cx="2831882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41"/>
                <a:gridCol w="1415941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前一季使用量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這一季使用量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  <a:tr h="27813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664374" y="3103836"/>
            <a:ext cx="704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Traning</a:t>
            </a:r>
            <a:endParaRPr lang="zh-TW" altLang="en-US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79891" y="3092946"/>
            <a:ext cx="677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Testing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5880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84380"/>
              </p:ext>
            </p:extLst>
          </p:nvPr>
        </p:nvGraphicFramePr>
        <p:xfrm>
          <a:off x="111583" y="3355523"/>
          <a:ext cx="4912859" cy="213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20"/>
                <a:gridCol w="1637620"/>
                <a:gridCol w="1637620"/>
              </a:tblGrid>
              <a:tr h="3679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正向資料數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總資料數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441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  <a:r>
                        <a:rPr lang="zh-TW" altLang="en-US" sz="1800" dirty="0" smtClean="0"/>
                        <a:t>歲以下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103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441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41~64</a:t>
                      </a:r>
                      <a:r>
                        <a:rPr lang="zh-TW" altLang="en-US" sz="1800" dirty="0" smtClean="0"/>
                        <a:t>歲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639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1138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441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65~79</a:t>
                      </a:r>
                      <a:r>
                        <a:rPr lang="zh-TW" altLang="en-US" sz="1800" dirty="0" smtClean="0"/>
                        <a:t>歲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434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809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441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80</a:t>
                      </a:r>
                      <a:r>
                        <a:rPr lang="zh-TW" altLang="en-US" sz="1800" dirty="0" smtClean="0"/>
                        <a:t>歲以上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101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158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30728" y="2000251"/>
            <a:ext cx="3510644" cy="106135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正向資料</a:t>
            </a:r>
            <a:r>
              <a:rPr lang="en-US" altLang="zh-TW" dirty="0" smtClean="0"/>
              <a:t>(1231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連續三次的</a:t>
            </a:r>
            <a:r>
              <a:rPr lang="en-US" altLang="zh-TW" dirty="0" smtClean="0"/>
              <a:t>HbA1c </a:t>
            </a:r>
            <a:r>
              <a:rPr lang="zh-TW" altLang="en-US" dirty="0" smtClean="0"/>
              <a:t>有下降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有一次降到</a:t>
            </a:r>
            <a:r>
              <a:rPr lang="en-US" altLang="zh-TW" dirty="0" smtClean="0"/>
              <a:t>6.5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30426"/>
              </p:ext>
            </p:extLst>
          </p:nvPr>
        </p:nvGraphicFramePr>
        <p:xfrm>
          <a:off x="5510893" y="3772807"/>
          <a:ext cx="2982686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29"/>
                <a:gridCol w="994229"/>
                <a:gridCol w="994229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正項資料男女數量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33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41~64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276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362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65~79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80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67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正向資料年齡</a:t>
            </a:r>
            <a:r>
              <a:rPr lang="en-US" altLang="zh-TW" dirty="0" smtClean="0"/>
              <a:t>&amp;HbA1c</a:t>
            </a:r>
            <a:r>
              <a:rPr lang="zh-TW" altLang="en-US" dirty="0" smtClean="0"/>
              <a:t>分布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0390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HbA1c</a:t>
            </a:r>
            <a:r>
              <a:rPr lang="zh-TW" altLang="en-US" dirty="0" smtClean="0"/>
              <a:t>分布</a:t>
            </a:r>
            <a:r>
              <a:rPr lang="en-US" altLang="zh-TW" dirty="0" smtClean="0"/>
              <a:t>(40</a:t>
            </a:r>
            <a:r>
              <a:rPr lang="zh-TW" altLang="en-US" dirty="0" smtClean="0"/>
              <a:t>歲以下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14070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7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HbA1c</a:t>
            </a:r>
            <a:r>
              <a:rPr lang="zh-TW" altLang="en-US" dirty="0"/>
              <a:t>分布</a:t>
            </a:r>
            <a:r>
              <a:rPr lang="en-US" altLang="zh-TW" dirty="0" smtClean="0"/>
              <a:t>(41~64</a:t>
            </a:r>
            <a:r>
              <a:rPr lang="zh-TW" altLang="en-US" dirty="0" smtClean="0"/>
              <a:t>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11208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6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HbA1c</a:t>
            </a:r>
            <a:r>
              <a:rPr lang="zh-TW" altLang="en-US" dirty="0"/>
              <a:t>分布</a:t>
            </a:r>
            <a:r>
              <a:rPr lang="en-US" altLang="zh-TW" dirty="0" smtClean="0"/>
              <a:t>(65~79</a:t>
            </a:r>
            <a:r>
              <a:rPr lang="zh-TW" altLang="en-US" dirty="0" smtClean="0"/>
              <a:t>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54535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34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HbA1c</a:t>
            </a:r>
            <a:r>
              <a:rPr lang="zh-TW" altLang="en-US" dirty="0"/>
              <a:t>分布</a:t>
            </a:r>
            <a:r>
              <a:rPr lang="en-US" altLang="zh-TW" dirty="0" smtClean="0"/>
              <a:t>(80</a:t>
            </a:r>
            <a:r>
              <a:rPr lang="zh-TW" altLang="en-US" dirty="0" smtClean="0"/>
              <a:t>歲以上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182682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2147195" y="3122821"/>
            <a:ext cx="1028700" cy="115116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藥物</a:t>
            </a:r>
            <a:endParaRPr lang="zh-TW" altLang="en-US" sz="1350" dirty="0"/>
          </a:p>
        </p:txBody>
      </p:sp>
      <p:sp>
        <p:nvSpPr>
          <p:cNvPr id="6" name="圓角矩形 5"/>
          <p:cNvSpPr/>
          <p:nvPr/>
        </p:nvSpPr>
        <p:spPr>
          <a:xfrm>
            <a:off x="3641258" y="2632966"/>
            <a:ext cx="1469573" cy="718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含</a:t>
            </a:r>
            <a:r>
              <a:rPr lang="en-US" altLang="zh-TW" sz="1350" dirty="0"/>
              <a:t>0</a:t>
            </a:r>
            <a:r>
              <a:rPr lang="zh-TW" altLang="en-US" sz="1350" dirty="0"/>
              <a:t>比例</a:t>
            </a:r>
            <a:r>
              <a:rPr lang="en-US" altLang="zh-TW" sz="1350" dirty="0"/>
              <a:t>&gt;=95%</a:t>
            </a:r>
            <a:endParaRPr lang="zh-TW" altLang="en-US" sz="1350" dirty="0"/>
          </a:p>
        </p:txBody>
      </p:sp>
      <p:sp>
        <p:nvSpPr>
          <p:cNvPr id="7" name="圓角矩形 6"/>
          <p:cNvSpPr/>
          <p:nvPr/>
        </p:nvSpPr>
        <p:spPr>
          <a:xfrm>
            <a:off x="3641258" y="3865776"/>
            <a:ext cx="1469573" cy="718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/>
              <a:t>含</a:t>
            </a:r>
            <a:r>
              <a:rPr lang="en-US" altLang="zh-TW" sz="1350" dirty="0"/>
              <a:t>0</a:t>
            </a:r>
            <a:r>
              <a:rPr lang="zh-TW" altLang="en-US" sz="1350" dirty="0"/>
              <a:t>比例</a:t>
            </a:r>
            <a:r>
              <a:rPr lang="en-US" altLang="zh-TW" sz="1350" dirty="0"/>
              <a:t>&lt;</a:t>
            </a:r>
            <a:r>
              <a:rPr lang="en-US" altLang="zh-TW" sz="1350" dirty="0"/>
              <a:t>95%</a:t>
            </a:r>
            <a:endParaRPr lang="zh-TW" altLang="en-US" sz="1350" dirty="0"/>
          </a:p>
        </p:txBody>
      </p:sp>
      <p:cxnSp>
        <p:nvCxnSpPr>
          <p:cNvPr id="8" name="直線接點 7"/>
          <p:cNvCxnSpPr>
            <a:stCxn id="5" idx="4"/>
            <a:endCxn id="6" idx="1"/>
          </p:cNvCxnSpPr>
          <p:nvPr/>
        </p:nvCxnSpPr>
        <p:spPr>
          <a:xfrm flipV="1">
            <a:off x="3175895" y="2992195"/>
            <a:ext cx="465363" cy="70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4"/>
            <a:endCxn id="7" idx="1"/>
          </p:cNvCxnSpPr>
          <p:nvPr/>
        </p:nvCxnSpPr>
        <p:spPr>
          <a:xfrm>
            <a:off x="3175895" y="3698404"/>
            <a:ext cx="465363" cy="52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5110831" y="2992195"/>
            <a:ext cx="351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5461900" y="2632967"/>
            <a:ext cx="849086" cy="718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13</a:t>
            </a:r>
            <a:r>
              <a:rPr lang="zh-TW" altLang="en-US" sz="1350" dirty="0"/>
              <a:t>種</a:t>
            </a:r>
            <a:endParaRPr lang="en-US" altLang="zh-TW" sz="1350" dirty="0"/>
          </a:p>
          <a:p>
            <a:pPr algn="ctr"/>
            <a:r>
              <a:rPr lang="en-US" altLang="zh-TW" sz="1350" dirty="0">
                <a:solidFill>
                  <a:srgbClr val="FF0000"/>
                </a:solidFill>
              </a:rPr>
              <a:t>(</a:t>
            </a:r>
            <a:r>
              <a:rPr lang="zh-TW" altLang="en-US" sz="1350" dirty="0">
                <a:solidFill>
                  <a:srgbClr val="FF0000"/>
                </a:solidFill>
              </a:rPr>
              <a:t>剔除</a:t>
            </a:r>
            <a:r>
              <a:rPr lang="en-US" altLang="zh-TW" sz="1350" dirty="0">
                <a:solidFill>
                  <a:srgbClr val="FF0000"/>
                </a:solidFill>
              </a:rPr>
              <a:t>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102664" y="4249525"/>
            <a:ext cx="351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453733" y="3890297"/>
            <a:ext cx="849086" cy="718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10</a:t>
            </a:r>
            <a:r>
              <a:rPr lang="zh-TW" altLang="en-US" sz="1350" dirty="0"/>
              <a:t>種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605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869</Words>
  <Application>Microsoft Office PowerPoint</Application>
  <PresentationFormat>如螢幕大小 (4:3)</PresentationFormat>
  <Paragraphs>371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專題</vt:lpstr>
      <vt:lpstr>前處理</vt:lpstr>
      <vt:lpstr>前處理</vt:lpstr>
      <vt:lpstr>正向資料年齡&amp;HbA1c分布</vt:lpstr>
      <vt:lpstr>HbA1c分布(40歲以下)</vt:lpstr>
      <vt:lpstr>HbA1c分布(41~64歲)</vt:lpstr>
      <vt:lpstr>HbA1c分布(65~79歲)</vt:lpstr>
      <vt:lpstr>HbA1c分布(80歲以上)</vt:lpstr>
      <vt:lpstr>前處理</vt:lpstr>
      <vt:lpstr>前處理</vt:lpstr>
      <vt:lpstr>前處理</vt:lpstr>
      <vt:lpstr>前處理</vt:lpstr>
      <vt:lpstr>實驗</vt:lpstr>
      <vt:lpstr>藥物單位</vt:lpstr>
      <vt:lpstr>結果調整</vt:lpstr>
      <vt:lpstr>找最接近值</vt:lpstr>
      <vt:lpstr>無條件進位</vt:lpstr>
      <vt:lpstr>無條件捨去</vt:lpstr>
      <vt:lpstr>實驗結果(取最接近值) (41~64)</vt:lpstr>
      <vt:lpstr>實驗結果(無條件進位) (41~64)</vt:lpstr>
      <vt:lpstr>實驗結果(無條件捨去) (41~64)</vt:lpstr>
      <vt:lpstr>結果分析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HarrisQs</dc:creator>
  <cp:lastModifiedBy>Rita</cp:lastModifiedBy>
  <cp:revision>87</cp:revision>
  <dcterms:created xsi:type="dcterms:W3CDTF">2016-05-16T09:57:44Z</dcterms:created>
  <dcterms:modified xsi:type="dcterms:W3CDTF">2016-05-23T10:30:11Z</dcterms:modified>
</cp:coreProperties>
</file>