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8"/>
  </p:notesMasterIdLst>
  <p:sldIdLst>
    <p:sldId id="264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81092"/>
  </p:normalViewPr>
  <p:slideViewPr>
    <p:cSldViewPr snapToGrid="0" snapToObjects="1">
      <p:cViewPr varScale="1">
        <p:scale>
          <a:sx n="105" d="100"/>
          <a:sy n="105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75C04-7229-7C4A-BEFB-DC1C639127D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5A76C-7DCD-4D40-9554-FF872351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home page, using animation function to display the images, a section to display user behaviors analysis and a place to put describe who we are</a:t>
            </a:r>
            <a:r>
              <a:rPr lang="en-US" altLang="zh-CN" dirty="0"/>
              <a:t>.</a:t>
            </a:r>
          </a:p>
          <a:p>
            <a:r>
              <a:rPr lang="en-US" dirty="0"/>
              <a:t>Food menu - Images and detail of receipt.</a:t>
            </a:r>
          </a:p>
          <a:p>
            <a:r>
              <a:rPr lang="en-US" dirty="0"/>
              <a:t>Community Share – To find your neighbors, or to join a group you interested.</a:t>
            </a:r>
          </a:p>
          <a:p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chatting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Designed on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page.</a:t>
            </a:r>
            <a:endParaRPr lang="en-US" dirty="0"/>
          </a:p>
          <a:p>
            <a:r>
              <a:rPr lang="en-US" dirty="0"/>
              <a:t>Contact us – registration form to contact us or select to be a member of our website.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5A76C-7DCD-4D40-9554-FF872351C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FB1F-091B-0A42-AC00-810CDACEF6E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3DC8-387E-864F-AED9-8E414CBC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uarespace.com/templates/online-stor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adyslippercottag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esoulbalance.com/its-not-just-what-you-eat-but-why/" TargetMode="External"/><Relationship Id="rId2" Type="http://schemas.openxmlformats.org/officeDocument/2006/relationships/hyperlink" Target="https://foodinsight.org/wp-content/uploads/2019/05/IFIC-Foundation-2019-Food-and-Health-Report-FIN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nnood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3C637-D619-2B48-B4DD-0B5546CD6A8D}"/>
              </a:ext>
            </a:extLst>
          </p:cNvPr>
          <p:cNvSpPr txBox="1"/>
          <p:nvPr/>
        </p:nvSpPr>
        <p:spPr>
          <a:xfrm>
            <a:off x="5033396" y="839578"/>
            <a:ext cx="18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Why do I eat?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B3193-122D-AE44-9493-B8B11BC45196}"/>
              </a:ext>
            </a:extLst>
          </p:cNvPr>
          <p:cNvSpPr txBox="1"/>
          <p:nvPr/>
        </p:nvSpPr>
        <p:spPr>
          <a:xfrm>
            <a:off x="7395096" y="1815276"/>
            <a:ext cx="18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When do I want to eat?</a:t>
            </a:r>
            <a:endParaRPr lang="en-US" dirty="0"/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82F89B08-E310-0749-B915-A8A6AEBB93F2}"/>
              </a:ext>
            </a:extLst>
          </p:cNvPr>
          <p:cNvSpPr/>
          <p:nvPr/>
        </p:nvSpPr>
        <p:spPr>
          <a:xfrm>
            <a:off x="3343000" y="839578"/>
            <a:ext cx="657009" cy="83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9B4BA-CC4A-4149-8DB9-495C00ECB9E2}"/>
              </a:ext>
            </a:extLst>
          </p:cNvPr>
          <p:cNvSpPr txBox="1"/>
          <p:nvPr/>
        </p:nvSpPr>
        <p:spPr>
          <a:xfrm>
            <a:off x="7395096" y="3889248"/>
            <a:ext cx="18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What do I eat?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1FB9F-0475-344D-89B3-4817E921A71B}"/>
              </a:ext>
            </a:extLst>
          </p:cNvPr>
          <p:cNvSpPr txBox="1"/>
          <p:nvPr/>
        </p:nvSpPr>
        <p:spPr>
          <a:xfrm>
            <a:off x="5033397" y="5101611"/>
            <a:ext cx="18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How do I eat?</a:t>
            </a:r>
            <a:endParaRPr lang="en-US" dirty="0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41A90803-3F62-FB41-9509-6EDDAE6356CB}"/>
              </a:ext>
            </a:extLst>
          </p:cNvPr>
          <p:cNvSpPr/>
          <p:nvPr/>
        </p:nvSpPr>
        <p:spPr>
          <a:xfrm rot="16200000">
            <a:off x="3244069" y="4644819"/>
            <a:ext cx="793820" cy="59595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FBAA7-1F43-6E44-9BF4-08D350FFF690}"/>
              </a:ext>
            </a:extLst>
          </p:cNvPr>
          <p:cNvSpPr txBox="1"/>
          <p:nvPr/>
        </p:nvSpPr>
        <p:spPr>
          <a:xfrm>
            <a:off x="2499051" y="3756773"/>
            <a:ext cx="18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How much do I eat?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7F3EB-896C-5146-A14F-710B692265E2}"/>
              </a:ext>
            </a:extLst>
          </p:cNvPr>
          <p:cNvSpPr txBox="1"/>
          <p:nvPr/>
        </p:nvSpPr>
        <p:spPr>
          <a:xfrm>
            <a:off x="2395804" y="1799189"/>
            <a:ext cx="21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Where do I invest my energy?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58317E5-CEA4-E54E-9D98-85F593382F0C}"/>
              </a:ext>
            </a:extLst>
          </p:cNvPr>
          <p:cNvSpPr/>
          <p:nvPr/>
        </p:nvSpPr>
        <p:spPr>
          <a:xfrm>
            <a:off x="8198965" y="2690023"/>
            <a:ext cx="271304" cy="944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38346EDE-D2C4-C547-9B40-095D733CED26}"/>
              </a:ext>
            </a:extLst>
          </p:cNvPr>
          <p:cNvSpPr/>
          <p:nvPr/>
        </p:nvSpPr>
        <p:spPr>
          <a:xfrm flipV="1">
            <a:off x="3220027" y="2690023"/>
            <a:ext cx="271304" cy="944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1E5825D0-20FB-4249-9B55-BC3231F45EE9}"/>
              </a:ext>
            </a:extLst>
          </p:cNvPr>
          <p:cNvSpPr/>
          <p:nvPr/>
        </p:nvSpPr>
        <p:spPr>
          <a:xfrm rot="5400000">
            <a:off x="7695100" y="839578"/>
            <a:ext cx="657009" cy="83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49ACC4DA-62FE-8748-AAFF-F782F56F727D}"/>
              </a:ext>
            </a:extLst>
          </p:cNvPr>
          <p:cNvSpPr/>
          <p:nvPr/>
        </p:nvSpPr>
        <p:spPr>
          <a:xfrm rot="10800000">
            <a:off x="7785374" y="4633387"/>
            <a:ext cx="657009" cy="8375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D5D55A-0FB3-F644-A575-B49A040A5AE5}"/>
              </a:ext>
            </a:extLst>
          </p:cNvPr>
          <p:cNvSpPr/>
          <p:nvPr/>
        </p:nvSpPr>
        <p:spPr>
          <a:xfrm>
            <a:off x="4721554" y="2090051"/>
            <a:ext cx="2330080" cy="222981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Mindful</a:t>
            </a:r>
          </a:p>
          <a:p>
            <a:pPr algn="ctr"/>
            <a:r>
              <a:rPr lang="en-US" dirty="0"/>
              <a:t>Eating Cycle</a:t>
            </a:r>
          </a:p>
        </p:txBody>
      </p:sp>
    </p:spTree>
    <p:extLst>
      <p:ext uri="{BB962C8B-B14F-4D97-AF65-F5344CB8AC3E}">
        <p14:creationId xmlns:p14="http://schemas.microsoft.com/office/powerpoint/2010/main" val="22596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1" grpId="0"/>
      <p:bldP spid="13" grpId="0"/>
      <p:bldP spid="14" grpId="0" animBg="1"/>
      <p:bldP spid="15" grpId="0"/>
      <p:bldP spid="16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6B35-CF90-1A4E-846F-9457EA6A4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Share Food</a:t>
            </a:r>
          </a:p>
        </p:txBody>
      </p:sp>
    </p:spTree>
    <p:extLst>
      <p:ext uri="{BB962C8B-B14F-4D97-AF65-F5344CB8AC3E}">
        <p14:creationId xmlns:p14="http://schemas.microsoft.com/office/powerpoint/2010/main" val="6128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CA05-D5C8-F643-A2E3-8223502B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8C16-DA66-7940-B3E0-F41A1323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dirty="0"/>
              <a:t>is a food sharing and help with healthy eating website</a:t>
            </a:r>
            <a:r>
              <a:rPr lang="en-US" altLang="zh-CN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Concentrated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locally.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Revenue – A</a:t>
            </a:r>
            <a:r>
              <a:rPr lang="en-US" altLang="zh-CN" dirty="0"/>
              <a:t>ccept</a:t>
            </a:r>
            <a:r>
              <a:rPr lang="en-US" dirty="0"/>
              <a:t> </a:t>
            </a:r>
            <a:r>
              <a:rPr lang="en-US" altLang="zh-CN" dirty="0"/>
              <a:t>individual</a:t>
            </a:r>
            <a:r>
              <a:rPr lang="en-US" dirty="0"/>
              <a:t> or group orders, food delivery, and onsite cooking.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                             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Expand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platform.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C384C796-0274-294D-BFD0-0108C5BAAA0E}"/>
              </a:ext>
            </a:extLst>
          </p:cNvPr>
          <p:cNvSpPr/>
          <p:nvPr/>
        </p:nvSpPr>
        <p:spPr>
          <a:xfrm>
            <a:off x="5457217" y="3857920"/>
            <a:ext cx="1697209" cy="402795"/>
          </a:xfrm>
          <a:prstGeom prst="round1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Future Growth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32830-41FD-E440-89ED-4A2DE798DA18}"/>
              </a:ext>
            </a:extLst>
          </p:cNvPr>
          <p:cNvSpPr txBox="1"/>
          <p:nvPr/>
        </p:nvSpPr>
        <p:spPr>
          <a:xfrm>
            <a:off x="803868" y="175846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Share Food</a:t>
            </a:r>
          </a:p>
        </p:txBody>
      </p:sp>
    </p:spTree>
    <p:extLst>
      <p:ext uri="{BB962C8B-B14F-4D97-AF65-F5344CB8AC3E}">
        <p14:creationId xmlns:p14="http://schemas.microsoft.com/office/powerpoint/2010/main" val="283067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7579-D149-6D48-AFC3-9020086A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List of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B05EB2-7A66-B743-9E76-3E5FB85E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74730"/>
              </p:ext>
            </p:extLst>
          </p:nvPr>
        </p:nvGraphicFramePr>
        <p:xfrm>
          <a:off x="5017963" y="1685308"/>
          <a:ext cx="6557738" cy="330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949">
                  <a:extLst>
                    <a:ext uri="{9D8B030D-6E8A-4147-A177-3AD203B41FA5}">
                      <a16:colId xmlns:a16="http://schemas.microsoft.com/office/drawing/2014/main" val="1200538117"/>
                    </a:ext>
                  </a:extLst>
                </a:gridCol>
                <a:gridCol w="1086046">
                  <a:extLst>
                    <a:ext uri="{9D8B030D-6E8A-4147-A177-3AD203B41FA5}">
                      <a16:colId xmlns:a16="http://schemas.microsoft.com/office/drawing/2014/main" val="1973852840"/>
                    </a:ext>
                  </a:extLst>
                </a:gridCol>
                <a:gridCol w="1106285">
                  <a:extLst>
                    <a:ext uri="{9D8B030D-6E8A-4147-A177-3AD203B41FA5}">
                      <a16:colId xmlns:a16="http://schemas.microsoft.com/office/drawing/2014/main" val="4282799942"/>
                    </a:ext>
                  </a:extLst>
                </a:gridCol>
                <a:gridCol w="1660946">
                  <a:extLst>
                    <a:ext uri="{9D8B030D-6E8A-4147-A177-3AD203B41FA5}">
                      <a16:colId xmlns:a16="http://schemas.microsoft.com/office/drawing/2014/main" val="2760693933"/>
                    </a:ext>
                  </a:extLst>
                </a:gridCol>
                <a:gridCol w="1145512">
                  <a:extLst>
                    <a:ext uri="{9D8B030D-6E8A-4147-A177-3AD203B41FA5}">
                      <a16:colId xmlns:a16="http://schemas.microsoft.com/office/drawing/2014/main" val="959275546"/>
                    </a:ext>
                  </a:extLst>
                </a:gridCol>
              </a:tblGrid>
              <a:tr h="728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 &amp;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Community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8428"/>
                  </a:ext>
                </a:extLst>
              </a:tr>
              <a:tr h="747683">
                <a:tc>
                  <a:txBody>
                    <a:bodyPr/>
                    <a:lstStyle/>
                    <a:p>
                      <a:r>
                        <a:rPr lang="en-US" dirty="0"/>
                        <a:t>Bootstrap(HTML/CSS/JS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(</a:t>
                      </a:r>
                      <a:r>
                        <a:rPr lang="en-US" sz="1100" dirty="0"/>
                        <a:t>Behavior Analysis , Online Chatting)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39956"/>
                  </a:ext>
                </a:extLst>
              </a:tr>
              <a:tr h="395513">
                <a:tc>
                  <a:txBody>
                    <a:bodyPr/>
                    <a:lstStyle/>
                    <a:p>
                      <a:r>
                        <a:rPr lang="en-US"/>
                        <a:t>React/React 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05543"/>
                  </a:ext>
                </a:extLst>
              </a:tr>
              <a:tr h="395513">
                <a:tc>
                  <a:txBody>
                    <a:bodyPr/>
                    <a:lstStyle/>
                    <a:p>
                      <a:r>
                        <a:rPr lang="en-US" dirty="0"/>
                        <a:t>Mongo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87527"/>
                  </a:ext>
                </a:extLst>
              </a:tr>
              <a:tr h="395513">
                <a:tc>
                  <a:txBody>
                    <a:bodyPr/>
                    <a:lstStyle/>
                    <a:p>
                      <a:r>
                        <a:rPr lang="en-US" dirty="0"/>
                        <a:t>Middleware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AWS (Docker)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18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77DBCE-CB04-424E-AB80-4262ECB8C36E}"/>
              </a:ext>
            </a:extLst>
          </p:cNvPr>
          <p:cNvSpPr txBox="1"/>
          <p:nvPr/>
        </p:nvSpPr>
        <p:spPr>
          <a:xfrm>
            <a:off x="803868" y="175846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Share Food</a:t>
            </a:r>
          </a:p>
        </p:txBody>
      </p:sp>
    </p:spTree>
    <p:extLst>
      <p:ext uri="{BB962C8B-B14F-4D97-AF65-F5344CB8AC3E}">
        <p14:creationId xmlns:p14="http://schemas.microsoft.com/office/powerpoint/2010/main" val="125276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AB69-A7FA-8C4E-BCE8-B3FD083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D88DCD-893C-A745-9CB7-C955C4FB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067" y="873993"/>
            <a:ext cx="7481664" cy="43387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A7F17-E39C-2E45-8A57-4B3D00199E5C}"/>
              </a:ext>
            </a:extLst>
          </p:cNvPr>
          <p:cNvSpPr txBox="1"/>
          <p:nvPr/>
        </p:nvSpPr>
        <p:spPr>
          <a:xfrm>
            <a:off x="803868" y="175846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Share Food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8BF001-8630-0C47-8165-5A8BFEEC6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8776"/>
              </p:ext>
            </p:extLst>
          </p:nvPr>
        </p:nvGraphicFramePr>
        <p:xfrm>
          <a:off x="4595067" y="5414735"/>
          <a:ext cx="5735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9">
                  <a:extLst>
                    <a:ext uri="{9D8B030D-6E8A-4147-A177-3AD203B41FA5}">
                      <a16:colId xmlns:a16="http://schemas.microsoft.com/office/drawing/2014/main" val="3550850124"/>
                    </a:ext>
                  </a:extLst>
                </a:gridCol>
                <a:gridCol w="5495877">
                  <a:extLst>
                    <a:ext uri="{9D8B030D-6E8A-4147-A177-3AD203B41FA5}">
                      <a16:colId xmlns:a16="http://schemas.microsoft.com/office/drawing/2014/main" val="2054714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https://www.squarespace.com/templates/online-stores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7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http://www.ladyslippercottages.com/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34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6287-560B-3649-A33B-C04511F8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A772-E1BE-FB41-ACC1-D36B8E8F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INFO:</a:t>
            </a:r>
          </a:p>
          <a:p>
            <a:r>
              <a:rPr lang="en-US" dirty="0">
                <a:hlinkClick r:id="rId2"/>
              </a:rPr>
              <a:t>ihttps://foodinsight.org/wp-content/uploads/2019/05/IFIC-Foundation-2019-Food-and-Health-Report-FINAL.pdf</a:t>
            </a:r>
            <a:endParaRPr lang="en-US" dirty="0"/>
          </a:p>
          <a:p>
            <a:r>
              <a:rPr lang="en-US" dirty="0"/>
              <a:t>IMG:</a:t>
            </a:r>
          </a:p>
          <a:p>
            <a:r>
              <a:rPr lang="en-US" dirty="0">
                <a:hlinkClick r:id="rId3"/>
              </a:rPr>
              <a:t> </a:t>
            </a:r>
            <a:r>
              <a:rPr lang="en-US" dirty="0">
                <a:hlinkClick r:id="rId3"/>
              </a:rPr>
              <a:t>https://www.createsoulbalance.com/its-not-just-what-you-eat-but-why/</a:t>
            </a:r>
            <a:endParaRPr lang="en-US" dirty="0"/>
          </a:p>
          <a:p>
            <a:r>
              <a:rPr lang="en-US" altLang="zh-CN" dirty="0"/>
              <a:t>Website</a:t>
            </a:r>
            <a:r>
              <a:rPr lang="en-US" dirty="0"/>
              <a:t>:</a:t>
            </a:r>
          </a:p>
          <a:p>
            <a:r>
              <a:rPr lang="en-US" dirty="0">
                <a:hlinkClick r:id="rId4"/>
              </a:rPr>
              <a:t>https://sunnoodle.com/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FAEB1-75A6-3243-BCFB-68AA40F42CD7}"/>
              </a:ext>
            </a:extLst>
          </p:cNvPr>
          <p:cNvSpPr txBox="1"/>
          <p:nvPr/>
        </p:nvSpPr>
        <p:spPr>
          <a:xfrm>
            <a:off x="803868" y="175846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Share Food</a:t>
            </a:r>
          </a:p>
        </p:txBody>
      </p:sp>
    </p:spTree>
    <p:extLst>
      <p:ext uri="{BB962C8B-B14F-4D97-AF65-F5344CB8AC3E}">
        <p14:creationId xmlns:p14="http://schemas.microsoft.com/office/powerpoint/2010/main" val="139967905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{AC18BBFD-4CE3-6646-B2A9-93727EF727BE}tf16401369</Template>
  <TotalTime>1105</TotalTime>
  <Words>298</Words>
  <Application>Microsoft Macintosh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宋体</vt:lpstr>
      <vt:lpstr>Calibri</vt:lpstr>
      <vt:lpstr>Calibri Light</vt:lpstr>
      <vt:lpstr>Rockwell</vt:lpstr>
      <vt:lpstr>Wingdings</vt:lpstr>
      <vt:lpstr>Atlas</vt:lpstr>
      <vt:lpstr>PowerPoint Presentation</vt:lpstr>
      <vt:lpstr>We Share Food</vt:lpstr>
      <vt:lpstr>Introduction</vt:lpstr>
      <vt:lpstr>Expected List of Features</vt:lpstr>
      <vt:lpstr>Market Survey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Share Food</dc:title>
  <dc:creator>Harris Su-Malluege</dc:creator>
  <cp:lastModifiedBy>Harris Su-Malluege</cp:lastModifiedBy>
  <cp:revision>22</cp:revision>
  <dcterms:created xsi:type="dcterms:W3CDTF">2020-03-13T00:10:53Z</dcterms:created>
  <dcterms:modified xsi:type="dcterms:W3CDTF">2020-03-20T00:34:14Z</dcterms:modified>
</cp:coreProperties>
</file>