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6" r:id="rId3"/>
    <p:sldId id="258" r:id="rId4"/>
    <p:sldId id="265" r:id="rId5"/>
    <p:sldId id="264" r:id="rId6"/>
    <p:sldId id="259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E26-295F-459C-AEF5-F7BD08D4E1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A64EB4-E7DE-4CB4-AB81-06567F2D21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2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E26-295F-459C-AEF5-F7BD08D4E1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EB4-E7DE-4CB4-AB81-06567F2D211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6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E26-295F-459C-AEF5-F7BD08D4E1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EB4-E7DE-4CB4-AB81-06567F2D21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7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E26-295F-459C-AEF5-F7BD08D4E1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EB4-E7DE-4CB4-AB81-06567F2D211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4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E26-295F-459C-AEF5-F7BD08D4E1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EB4-E7DE-4CB4-AB81-06567F2D21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6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E26-295F-459C-AEF5-F7BD08D4E1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EB4-E7DE-4CB4-AB81-06567F2D211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2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E26-295F-459C-AEF5-F7BD08D4E1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EB4-E7DE-4CB4-AB81-06567F2D211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3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E26-295F-459C-AEF5-F7BD08D4E1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EB4-E7DE-4CB4-AB81-06567F2D211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92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E26-295F-459C-AEF5-F7BD08D4E1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EB4-E7DE-4CB4-AB81-06567F2D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EE26-295F-459C-AEF5-F7BD08D4E1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EB4-E7DE-4CB4-AB81-06567F2D211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8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1D1EE26-295F-459C-AEF5-F7BD08D4E1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4EB4-E7DE-4CB4-AB81-06567F2D211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4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1EE26-295F-459C-AEF5-F7BD08D4E1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A64EB4-E7DE-4CB4-AB81-06567F2D21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24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9EAE-027E-4220-A5E6-D6695B4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0138-3F89-4E30-B927-DA1DD6DF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HARRIS BAIG (FA20-BCS-052)</a:t>
            </a:r>
          </a:p>
          <a:p>
            <a:r>
              <a:rPr lang="en-US" dirty="0"/>
              <a:t>HASSAN MUNAWAR (FA20-BCS-056)</a:t>
            </a:r>
          </a:p>
        </p:txBody>
      </p:sp>
    </p:spTree>
    <p:extLst>
      <p:ext uri="{BB962C8B-B14F-4D97-AF65-F5344CB8AC3E}">
        <p14:creationId xmlns:p14="http://schemas.microsoft.com/office/powerpoint/2010/main" val="40174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9985-F43B-4D39-877E-CB9BF725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977621"/>
          </a:xfrm>
        </p:spPr>
        <p:txBody>
          <a:bodyPr/>
          <a:lstStyle/>
          <a:p>
            <a:r>
              <a:rPr lang="en-US" sz="3600" dirty="0"/>
              <a:t>MOVIE RECOMMENDATION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15A29-A620-4658-83E3-E7727BAEE9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5" r="1043" b="27852"/>
          <a:stretch/>
        </p:blipFill>
        <p:spPr>
          <a:xfrm>
            <a:off x="3151324" y="2151540"/>
            <a:ext cx="6383923" cy="30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6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5552-8CAD-49E4-8A89-E475DA63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2318-487B-4902-9BF8-BBF2A2E5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project will recommend movies on the following features of a movie:</a:t>
            </a:r>
          </a:p>
          <a:p>
            <a:r>
              <a:rPr lang="en-US" dirty="0"/>
              <a:t>Genres            </a:t>
            </a:r>
          </a:p>
          <a:p>
            <a:r>
              <a:rPr lang="en-US" dirty="0"/>
              <a:t>Actors and Cast</a:t>
            </a:r>
          </a:p>
          <a:p>
            <a:r>
              <a:rPr lang="en-US" dirty="0"/>
              <a:t>Directors</a:t>
            </a:r>
          </a:p>
          <a:p>
            <a:r>
              <a:rPr lang="en-US" dirty="0"/>
              <a:t>Ratings</a:t>
            </a:r>
          </a:p>
          <a:p>
            <a:r>
              <a:rPr lang="en-US" dirty="0"/>
              <a:t>Overall recommendation on each feature of movie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DE2AF-002C-41A0-B3AD-6C2AB0F07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054" y="2502615"/>
            <a:ext cx="477269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7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9D27-CB60-42F2-9357-6B5199E0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95D8-F703-4549-B8E7-162D005C2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For importing data from excel sheet and data cleansing)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Difflib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For getting the best match of input movie name)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Tfidfvectorizer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(For converting strings into vectors) </a:t>
            </a:r>
          </a:p>
          <a:p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cosine similarity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 For calculating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similarity between two movie vectors)</a:t>
            </a:r>
            <a:endParaRPr lang="en-US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5FFD-CD4E-4594-B92F-526596A8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F1EC0-2B2B-43EC-8A24-8C83FFCB3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395" y="2090057"/>
            <a:ext cx="6261210" cy="18142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92F23-4F02-4431-A803-B1B779F00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95" y="4140646"/>
            <a:ext cx="6261209" cy="103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6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A6A3-C390-4205-9BDA-E2AFE63F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91FA-9367-4D89-9C89-7D115381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TfidfVectorizer :</a:t>
            </a:r>
          </a:p>
          <a:p>
            <a:pPr marL="457200" lvl="1" indent="0">
              <a:buNone/>
            </a:pP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Transforms text to feature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vectors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that can be used as input to estimator. It converts each word to feature index in the matrix, each unique word gets a feature index.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1" i="0" u="sng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number of times a term appears in a particular document.</a:t>
            </a:r>
          </a:p>
          <a:p>
            <a:pPr marL="457200" lvl="1" indent="0" algn="ctr">
              <a:buNone/>
            </a:pPr>
            <a:r>
              <a:rPr lang="en-US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tf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(t) = No. of times term ‘t’ occurs in a document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86EB7-5FA2-4298-BC1D-66477542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28" y="3929229"/>
            <a:ext cx="6814544" cy="153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5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A6A3-C390-4205-9BDA-E2AFE63F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91FA-9367-4D89-9C89-7D115381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Cosine-Similarity: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Cosine similarity is a measure of similarity between two vectors. It is use to calculate cosine of the angle between them.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Cosine similarity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then gives a useful measure of how similar two movies are likely to be in terms of their combined features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DF01B-8EA1-4E8A-BDEB-18D7B5F8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66" y="3578902"/>
            <a:ext cx="3863554" cy="2474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F46F6-0680-4E99-9AB0-507496EFF2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78"/>
          <a:stretch/>
        </p:blipFill>
        <p:spPr>
          <a:xfrm>
            <a:off x="7224359" y="3741038"/>
            <a:ext cx="3255056" cy="15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9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D9A7-BBB2-4FA8-A18F-287EFFA4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of recommendation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696B3-92B4-4163-AE2A-0F6B6EE67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655" r="4746"/>
          <a:stretch/>
        </p:blipFill>
        <p:spPr>
          <a:xfrm>
            <a:off x="1451579" y="2153848"/>
            <a:ext cx="9603275" cy="3535751"/>
          </a:xfrm>
        </p:spPr>
      </p:pic>
    </p:spTree>
    <p:extLst>
      <p:ext uri="{BB962C8B-B14F-4D97-AF65-F5344CB8AC3E}">
        <p14:creationId xmlns:p14="http://schemas.microsoft.com/office/powerpoint/2010/main" val="65374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236B-4008-44EF-9DA6-0DD4AC33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0A699-CED7-442B-9719-B9179A56B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8"/>
          <a:stretch/>
        </p:blipFill>
        <p:spPr>
          <a:xfrm>
            <a:off x="1926076" y="1450917"/>
            <a:ext cx="8814345" cy="3956166"/>
          </a:xfrm>
        </p:spPr>
      </p:pic>
    </p:spTree>
    <p:extLst>
      <p:ext uri="{BB962C8B-B14F-4D97-AF65-F5344CB8AC3E}">
        <p14:creationId xmlns:p14="http://schemas.microsoft.com/office/powerpoint/2010/main" val="30150101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209</TotalTime>
  <Words>212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Gill Sans MT</vt:lpstr>
      <vt:lpstr>Lato</vt:lpstr>
      <vt:lpstr>Gallery</vt:lpstr>
      <vt:lpstr>PROJECT PARTNERS</vt:lpstr>
      <vt:lpstr>MOVIE RECOMMENDATION SYSTEM</vt:lpstr>
      <vt:lpstr>INTRODUCTION</vt:lpstr>
      <vt:lpstr>libraries</vt:lpstr>
      <vt:lpstr>Data cleaning</vt:lpstr>
      <vt:lpstr>Approach</vt:lpstr>
      <vt:lpstr>Approach</vt:lpstr>
      <vt:lpstr>Output of 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Bilal Haider</dc:creator>
  <cp:lastModifiedBy>FA20-BCS-052</cp:lastModifiedBy>
  <cp:revision>7</cp:revision>
  <dcterms:created xsi:type="dcterms:W3CDTF">2021-12-31T04:27:49Z</dcterms:created>
  <dcterms:modified xsi:type="dcterms:W3CDTF">2023-01-04T15:55:07Z</dcterms:modified>
</cp:coreProperties>
</file>