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A65"/>
    <a:srgbClr val="FAF36C"/>
    <a:srgbClr val="00604E"/>
    <a:srgbClr val="005041"/>
    <a:srgbClr val="003C31"/>
    <a:srgbClr val="21553C"/>
    <a:srgbClr val="294D3E"/>
    <a:srgbClr val="274F2B"/>
    <a:srgbClr val="3A571F"/>
    <a:srgbClr val="669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-2775808" y="2768434"/>
            <a:ext cx="6159982" cy="608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6152607"/>
            <a:ext cx="608366" cy="705393"/>
          </a:xfrm>
          <a:prstGeom prst="rect">
            <a:avLst/>
          </a:prstGeom>
          <a:solidFill>
            <a:srgbClr val="006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DD5-D2B7-49DC-BA36-1E30DFBF7B8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EA5B-9948-40E0-9D22-EF4A730D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C1B578-21F0-4FCE-8124-AC6005E39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73" y="0"/>
            <a:ext cx="615622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16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mark newman</cp:lastModifiedBy>
  <cp:revision>115</cp:revision>
  <cp:lastPrinted>2017-05-22T21:03:42Z</cp:lastPrinted>
  <dcterms:created xsi:type="dcterms:W3CDTF">2015-09-22T23:28:17Z</dcterms:created>
  <dcterms:modified xsi:type="dcterms:W3CDTF">2018-11-16T18:01:02Z</dcterms:modified>
</cp:coreProperties>
</file>