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2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77A9-7AD8-4941-B922-5732FA21D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7A6B1-2504-4A50-A633-C7AAA8230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ECFC2-8A93-45C0-BB63-1E244422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39C6-3501-4D24-801C-8B471AFBDCC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38B8E-8872-4801-9607-E79241BA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A4B8D-EE3B-4809-9BCC-07B17DE5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F9AA-1B5B-419E-B179-FEA371A3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BBCD-44DE-4372-86DE-9912F042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DA1DA-7B64-4C88-AC7A-4AD06CB84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D9492-F89D-4577-9EAA-BDA2040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39C6-3501-4D24-801C-8B471AFBDCC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2E97-199A-4C4C-A66D-48CCA94C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F9BA-DB44-41AE-B4CF-50A26791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F9AA-1B5B-419E-B179-FEA371A3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6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C8061-3F34-4B8A-A863-770EA6FCF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2D839-0A97-421B-BB51-46C285DD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1943-519F-4CE6-884D-8FCC5BBD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39C6-3501-4D24-801C-8B471AFBDCC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1016-A525-40CD-9921-D887DE4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1FA3F-7B65-42D7-AB87-87D470C1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F9AA-1B5B-419E-B179-FEA371A3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105C-8B8F-4AB2-9C6E-0A0B640F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E6B0-4BF1-4FC0-96C1-CDAF313B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88CE2-65D9-4C69-8C6C-FF24D4F2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39C6-3501-4D24-801C-8B471AFBDCC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2010A-9811-4C7F-8D19-68E052A2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7826-F268-4D45-B1E9-00BC2F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F9AA-1B5B-419E-B179-FEA371A3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345A-7C40-47F0-B1EE-5E162679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F2066-E691-4057-9122-7C8E2C30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C38D-0C32-49AE-B8F1-F7457BD0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39C6-3501-4D24-801C-8B471AFBDCC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87FD-0A3C-4B61-A83E-EFC350F2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BAB2-F0A4-4161-848D-89D4F051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F9AA-1B5B-419E-B179-FEA371A3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5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820E-9034-43B7-B378-C0F7F1B8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B03E-2966-4CEF-B8DB-8C653BFDD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4AAB9-01DF-43A4-B725-181925923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0D00E-4190-4BC7-AF5E-2F2560BA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39C6-3501-4D24-801C-8B471AFBDCC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E0241-1F08-4172-8589-D1DD2220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405A4-D9A9-4280-8DEB-7466E004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F9AA-1B5B-419E-B179-FEA371A3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5AB5-D95D-4FE5-8CAF-74177B6A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18E88-3408-432D-9F9F-032E7FE9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E0596-D872-419A-8F1D-E597E0971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51F7-2DE3-400B-B857-B0D2D06BB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7F830-7C8B-4FF4-9368-8B016AEE1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C1B4A-F424-4094-B1F1-A8AEC238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39C6-3501-4D24-801C-8B471AFBDCC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E34F1-5ACD-4B7A-8594-86A41B5C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6890A-4142-4098-A73E-C641F759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F9AA-1B5B-419E-B179-FEA371A3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3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D7BE-B59C-4A2D-93AB-BC6EB23E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55B66-8015-49D9-B880-7380BEE3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39C6-3501-4D24-801C-8B471AFBDCC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04D88-254E-434D-B6B3-F1AC6386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5328A-59E5-4D4A-A7E5-DC6A407E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F9AA-1B5B-419E-B179-FEA371A3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6A30B-32C4-4592-8CA1-323C84C4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39C6-3501-4D24-801C-8B471AFBDCC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2661F-1516-4D5E-8FA5-5896D03C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93A0D-32B9-4118-8777-413E5E12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F9AA-1B5B-419E-B179-FEA371A3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038D-62CC-458B-9A66-B98BC317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AAEB-FA61-4B46-844C-DF09B7830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1CD27-3421-43C2-A82A-8A5EA6B95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4B4D1-15D5-4B22-A5CF-471E3905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39C6-3501-4D24-801C-8B471AFBDCC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12315-E89E-4BB9-9495-2328496A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19C04-24FB-46B7-9233-B69CD8B8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F9AA-1B5B-419E-B179-FEA371A3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4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A494-664B-4306-B6C7-F0228AFA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6A7B2-CDBB-4287-8E69-DFE5AF914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EE1E2-7276-4F2C-B285-C38B1D05C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73488-88ED-42D7-826E-6EFE13B7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39C6-3501-4D24-801C-8B471AFBDCC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1FBFC-1853-474E-8EB4-5ABB8100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A923E-7629-4184-8A16-3DC064A4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F9AA-1B5B-419E-B179-FEA371A3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7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999A4-5EAD-4636-A792-7D2898C85DE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1"/>
            <a:ext cx="6562392" cy="6858000"/>
          </a:xfrm>
          <a:prstGeom prst="rect">
            <a:avLst/>
          </a:prstGeom>
          <a:noFill/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91FDE-28C0-4739-816E-E47B8C50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017F-96D1-4AE5-B11D-D9A244B32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40BF-5374-4796-877A-19C3CDD1A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39C6-3501-4D24-801C-8B471AFBDCC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AC1E5-C642-4945-BF16-F4206CCA3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339E7-7104-4D7E-B289-77408C3D3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BF9AA-1B5B-419E-B179-FEA371A3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6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86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newman</dc:creator>
  <cp:lastModifiedBy>mark newman</cp:lastModifiedBy>
  <cp:revision>4</cp:revision>
  <dcterms:created xsi:type="dcterms:W3CDTF">2018-11-17T02:25:44Z</dcterms:created>
  <dcterms:modified xsi:type="dcterms:W3CDTF">2018-11-17T02:39:51Z</dcterms:modified>
</cp:coreProperties>
</file>