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J.Harris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M.I.E.T engineering college</a:t>
            </a:r>
          </a:p>
          <a:p>
            <a:pPr marL="457200" indent="-457200">
              <a:buAutoNum type="arabicPeriod"/>
            </a:pPr>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24</cp:revision>
  <dcterms:created xsi:type="dcterms:W3CDTF">2021-05-26T16:50:10Z</dcterms:created>
  <dcterms:modified xsi:type="dcterms:W3CDTF">2024-04-26T04:33:46Z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