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65" r:id="rId6"/>
    <p:sldId id="262" r:id="rId7"/>
    <p:sldId id="259" r:id="rId8"/>
    <p:sldId id="266" r:id="rId9"/>
    <p:sldId id="263" r:id="rId10"/>
    <p:sldId id="260" r:id="rId11"/>
    <p:sldId id="267" r:id="rId12"/>
    <p:sldId id="264" r:id="rId13"/>
    <p:sldId id="269" r:id="rId14"/>
    <p:sldId id="270" r:id="rId15"/>
    <p:sldId id="271" r:id="rId16"/>
    <p:sldId id="26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43FA-FF2E-40EA-925C-A4CF5B1C2FB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27BC-9839-4519-B54E-166ACADF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A27BC-9839-4519-B54E-166ACADF23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4C37-2389-BB59-5C80-CCB966886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91D5-B8A7-E164-8F6E-A9124138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B5C2-91AD-9DAA-1823-D023D485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E460-65EC-648A-2D0A-5AD4FDD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F76A-8332-D217-F7AD-A173BE4F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6FA-706C-C65B-B741-84B6BDE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3ACC7-588E-C13A-E26A-CBFD6D7D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248E-71D3-4C46-A5A1-B595B2FD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0AC4-4DCF-E9AE-7F25-9CEE1763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70E0-B4A1-B3DE-B755-39E7F9CC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EFF9-F9BC-F625-807C-0EF5FCF8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B1487-BC35-3C91-93CE-10D5A67F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425A-5DD8-1448-DEF4-A129A9FC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161B-EF24-B76B-6295-13C4AEF9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0D60-9B57-8AC5-F1A1-63F8FB6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7350-EEFF-D5D7-B6CF-835A072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DE31-FDBD-9A19-719A-9A4AC612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5FEE-EC57-C79A-B93E-BAB589FA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EDC8-3BDF-6AF5-4E2E-054AD8B1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A455-7BC7-E5B9-29FE-EA762ED5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697-F956-D44D-0558-EBBCF88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F540-E73A-2C8B-9543-E64D29FE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B7D8-3BA9-8D54-C15C-FBBAC0EC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2F80-42F7-0A0F-54F7-34AFBF6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837B-D748-7DCA-02C8-9792FBA9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1C4E-D838-A779-7EC8-24C7B74B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4DED-C2CB-9B60-C193-2B06D7259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A3F3-C3D0-313C-1724-FCCE9E98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0C7B-3FBA-BF65-0F81-950E9BFF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F346-6BFE-5385-7FD5-1DBDE998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E7B84-7801-15AB-E547-918807CA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1C2-E8A7-7C69-19EB-ACA1DF0A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608E-5C38-1BA9-C11A-D7C68AFA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34D3-F60A-248C-4EC8-FA9C438E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B566-9347-9A7A-A462-55053FE4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DB06-2D49-A33D-EF6A-062BC017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2FAD-753E-7BFE-5F5C-10DBFE48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673E-FF1F-A864-E4C3-EBC38501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7094C-5AC2-E36C-3237-3805A2F4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BCA-6F1C-FA3C-8AE3-98C983F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96AE6-64E7-AA37-E95A-261FE3A1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07CFF-CA2E-F816-FDFC-6801CAE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F755-FF44-6299-EC33-5D3D584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FF20-AFD1-97AF-F42B-63F48578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C19A6-8248-22CA-6E1A-5BD216D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2D87-35AD-6937-B243-8E05729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C0C-ED42-2D7A-2046-EFFFBA68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5C92-7FE5-ACB0-FBF7-B9341D82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FEAB-ED87-F813-EAB6-B10E1DBD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74BE7-D442-A6CC-7AC3-32944F7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C01B-4B4E-75F0-956B-135C260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7AC7-0AAC-11F0-DF87-5E71A8A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5E0E-5986-FF24-5D1A-4412D617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6A9D3-40FD-5F79-431A-8A3B90C08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78B-B80A-CEEB-3449-2F7B9D9A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4054-7E1F-3FAD-0D35-8F4F7A8F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BAA42-BACB-D4F9-8BDB-98DB22EF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1951-4E56-627A-97E2-4BFE512D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009F-C79C-46FB-D804-64B7698A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8AF3-0A09-99D4-8E25-67F184B3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09FA-559A-3223-5B26-709CA711C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64ED8-0F82-4D63-8ED7-51EB6A49AD1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351F-8E76-9142-7890-EAFC248F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8881-7310-B148-2B35-8BF2D88F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1486-59CA-5926-A507-D6062093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2: </a:t>
            </a:r>
            <a:r>
              <a:rPr lang="en-US" dirty="0" err="1"/>
              <a:t>Ollama</a:t>
            </a:r>
            <a:r>
              <a:rPr lang="en-US" dirty="0"/>
              <a:t>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6691-4FD3-7AE0-0D88-820E2554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Harrison Stein</a:t>
            </a:r>
          </a:p>
        </p:txBody>
      </p:sp>
    </p:spTree>
    <p:extLst>
      <p:ext uri="{BB962C8B-B14F-4D97-AF65-F5344CB8AC3E}">
        <p14:creationId xmlns:p14="http://schemas.microsoft.com/office/powerpoint/2010/main" val="207630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AAB-2299-6719-5B3E-47041CE0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3232-7C8E-C636-B824-2F91283A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~2-7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~11-16%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269314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screen with white and blue lines&#10;&#10;AI-generated content may be incorrect.">
            <a:extLst>
              <a:ext uri="{FF2B5EF4-FFF2-40B4-BE49-F238E27FC236}">
                <a16:creationId xmlns:a16="http://schemas.microsoft.com/office/drawing/2014/main" id="{277EB719-EC5B-BB14-450F-A50A0FD7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17796-FA87-FA3F-0590-1FD471F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E7C-FC27-4FD1-D180-17104A57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D60C-DF27-787E-6B52-D9466C1F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only use for Q&amp;A as the other tasks are inaccurate or incomplete most often 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Q&amp;A responses provide brief descriptions with web links for user reference and for the model to help it base information off of 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</a:t>
            </a:r>
          </a:p>
          <a:p>
            <a:pPr lvl="1"/>
            <a:r>
              <a:rPr lang="en-US" dirty="0"/>
              <a:t>Everything else it an absolute disappointment and waste of time</a:t>
            </a:r>
          </a:p>
        </p:txBody>
      </p:sp>
    </p:spTree>
    <p:extLst>
      <p:ext uri="{BB962C8B-B14F-4D97-AF65-F5344CB8AC3E}">
        <p14:creationId xmlns:p14="http://schemas.microsoft.com/office/powerpoint/2010/main" val="401401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C69A-65F9-F8D6-BAF1-8F7693D4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DropAI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26A4-1160-F816-77FA-E8A15BBA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 ~13-27 seconds</a:t>
            </a:r>
          </a:p>
          <a:p>
            <a:pPr lvl="1"/>
            <a:r>
              <a:rPr lang="en-US" dirty="0"/>
              <a:t>Avg. CPU Usage ~2-5%</a:t>
            </a:r>
          </a:p>
          <a:p>
            <a:pPr lvl="1"/>
            <a:r>
              <a:rPr lang="en-US" dirty="0"/>
              <a:t>Avg. Memory Usage: ~50%</a:t>
            </a:r>
          </a:p>
        </p:txBody>
      </p:sp>
    </p:spTree>
    <p:extLst>
      <p:ext uri="{BB962C8B-B14F-4D97-AF65-F5344CB8AC3E}">
        <p14:creationId xmlns:p14="http://schemas.microsoft.com/office/powerpoint/2010/main" val="276707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2468-1FDD-9AD6-B3E8-8E97640D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background with many small colored lines&#10;&#10;AI-generated content may be incorrect.">
            <a:extLst>
              <a:ext uri="{FF2B5EF4-FFF2-40B4-BE49-F238E27FC236}">
                <a16:creationId xmlns:a16="http://schemas.microsoft.com/office/drawing/2014/main" id="{ED706CB0-BAE1-786F-5A69-86A65729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446" cy="6858000"/>
          </a:xfrm>
        </p:spPr>
      </p:pic>
    </p:spTree>
    <p:extLst>
      <p:ext uri="{BB962C8B-B14F-4D97-AF65-F5344CB8AC3E}">
        <p14:creationId xmlns:p14="http://schemas.microsoft.com/office/powerpoint/2010/main" val="340081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480-13F0-40B2-7671-7933753B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DropAI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EA62-CC53-82B0-8DCD-78763D3D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as it is trained on Microsoft’s Orca dataset which is made for reasoning, research, and detailed explanations especially for visualizations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Q&amp;A response provide brief descriptions with reasoning and multilingual is able to follow the prompt fully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multilingual, and creative story</a:t>
            </a:r>
          </a:p>
          <a:p>
            <a:pPr lvl="1"/>
            <a:r>
              <a:rPr lang="en-US" dirty="0"/>
              <a:t>It cannot produce simple code</a:t>
            </a:r>
          </a:p>
        </p:txBody>
      </p:sp>
    </p:spTree>
    <p:extLst>
      <p:ext uri="{BB962C8B-B14F-4D97-AF65-F5344CB8AC3E}">
        <p14:creationId xmlns:p14="http://schemas.microsoft.com/office/powerpoint/2010/main" val="313681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8563-9F66-79DA-DFCC-DBCE075A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B0D7-1820-AEE4-F316-548316B7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is the best choice for Q&amp;A as it gives detailed responses and references links that it explains and where users can go to learn more about the discussed topic</a:t>
            </a:r>
          </a:p>
          <a:p>
            <a:r>
              <a:rPr lang="en-US" dirty="0" err="1"/>
              <a:t>TinyLLama</a:t>
            </a:r>
            <a:r>
              <a:rPr lang="en-US" dirty="0"/>
              <a:t> is the best overall as it is the most efficient in time and resources while giving informative and mostly complete responses</a:t>
            </a:r>
          </a:p>
          <a:p>
            <a:r>
              <a:rPr lang="en-US" dirty="0" err="1"/>
              <a:t>TinyDolphin</a:t>
            </a:r>
            <a:r>
              <a:rPr lang="en-US" dirty="0"/>
              <a:t> is good for quick answers and short descriptions, but cannot handle more complex tasks and even gives inaccurate information more often than the other models </a:t>
            </a:r>
          </a:p>
        </p:txBody>
      </p:sp>
    </p:spTree>
    <p:extLst>
      <p:ext uri="{BB962C8B-B14F-4D97-AF65-F5344CB8AC3E}">
        <p14:creationId xmlns:p14="http://schemas.microsoft.com/office/powerpoint/2010/main" val="60847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12FF-BA98-9225-3A6D-DAEBA266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4F0C-DF24-EE87-E48C-0F47EDDB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DropAI</a:t>
            </a:r>
            <a:r>
              <a:rPr lang="en-US" dirty="0"/>
              <a:t> is the best choice for anything that involves research, multilingual needs, or detailed explanations for academia or corporations that need to conduct projects/research</a:t>
            </a:r>
          </a:p>
        </p:txBody>
      </p:sp>
    </p:spTree>
    <p:extLst>
      <p:ext uri="{BB962C8B-B14F-4D97-AF65-F5344CB8AC3E}">
        <p14:creationId xmlns:p14="http://schemas.microsoft.com/office/powerpoint/2010/main" val="12534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9B08-7F24-35D2-AC35-4747FCA3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7214-1DEF-08B5-3013-8D9C5B4E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Ollama</a:t>
            </a:r>
            <a:r>
              <a:rPr lang="en-US" dirty="0">
                <a:effectLst/>
              </a:rPr>
              <a:t>/Docs/</a:t>
            </a:r>
            <a:r>
              <a:rPr lang="en-US" dirty="0" err="1">
                <a:effectLst/>
              </a:rPr>
              <a:t>Modelfile.Md</a:t>
            </a:r>
            <a:r>
              <a:rPr lang="en-US" dirty="0">
                <a:effectLst/>
              </a:rPr>
              <a:t> at Main · </a:t>
            </a:r>
            <a:r>
              <a:rPr lang="en-US" dirty="0" err="1">
                <a:effectLst/>
              </a:rPr>
              <a:t>Ollama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Ollama</a:t>
            </a:r>
            <a:r>
              <a:rPr lang="en-US" dirty="0">
                <a:effectLst/>
              </a:rPr>
              <a:t>.”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, github.com/</a:t>
            </a:r>
            <a:r>
              <a:rPr lang="en-US" dirty="0" err="1">
                <a:effectLst/>
              </a:rPr>
              <a:t>ollama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ollama</a:t>
            </a:r>
            <a:r>
              <a:rPr lang="en-US" dirty="0">
                <a:effectLst/>
              </a:rPr>
              <a:t>/blob/main/docs/modelfile.md. Accessed 13 Apr. 2025. </a:t>
            </a:r>
          </a:p>
        </p:txBody>
      </p:sp>
    </p:spTree>
    <p:extLst>
      <p:ext uri="{BB962C8B-B14F-4D97-AF65-F5344CB8AC3E}">
        <p14:creationId xmlns:p14="http://schemas.microsoft.com/office/powerpoint/2010/main" val="173139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6D97-EACB-A2AB-4DCF-8FA0889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97FB-C973-8F76-8A61-1D9ADCD6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endParaRPr lang="en-US" dirty="0"/>
          </a:p>
          <a:p>
            <a:pPr lvl="1"/>
            <a:r>
              <a:rPr lang="en-US" dirty="0"/>
              <a:t>~700 MB</a:t>
            </a:r>
          </a:p>
          <a:p>
            <a:pPr lvl="1"/>
            <a:r>
              <a:rPr lang="en-US" dirty="0"/>
              <a:t>Lighter version of </a:t>
            </a:r>
            <a:r>
              <a:rPr lang="en-US" dirty="0" err="1"/>
              <a:t>Ollama</a:t>
            </a:r>
            <a:r>
              <a:rPr lang="en-US" dirty="0"/>
              <a:t> model</a:t>
            </a:r>
          </a:p>
          <a:p>
            <a:r>
              <a:rPr lang="en-US" dirty="0" err="1"/>
              <a:t>TinyDolphin</a:t>
            </a:r>
            <a:endParaRPr lang="en-US" dirty="0"/>
          </a:p>
          <a:p>
            <a:pPr lvl="1"/>
            <a:r>
              <a:rPr lang="en-US" dirty="0"/>
              <a:t>~700 MB</a:t>
            </a:r>
          </a:p>
          <a:p>
            <a:pPr lvl="1"/>
            <a:r>
              <a:rPr lang="en-US" dirty="0" err="1"/>
              <a:t>Ligher</a:t>
            </a:r>
            <a:r>
              <a:rPr lang="en-US" dirty="0"/>
              <a:t> version of </a:t>
            </a:r>
            <a:r>
              <a:rPr lang="en-US" dirty="0" err="1"/>
              <a:t>Ollama</a:t>
            </a:r>
            <a:r>
              <a:rPr lang="en-US" dirty="0"/>
              <a:t> model and trained on Dolphin dataset</a:t>
            </a:r>
          </a:p>
          <a:p>
            <a:pPr lvl="1"/>
            <a:r>
              <a:rPr lang="en-US" dirty="0"/>
              <a:t>Dolphin dataset is based off of data from Microsoft’s AI development</a:t>
            </a:r>
          </a:p>
          <a:p>
            <a:r>
              <a:rPr lang="en-US" dirty="0"/>
              <a:t>Reader-</a:t>
            </a:r>
            <a:r>
              <a:rPr lang="en-US" dirty="0" err="1"/>
              <a:t>lm</a:t>
            </a:r>
            <a:endParaRPr lang="en-US" dirty="0"/>
          </a:p>
          <a:p>
            <a:pPr lvl="1"/>
            <a:r>
              <a:rPr lang="en-US" dirty="0"/>
              <a:t>~3 GB</a:t>
            </a:r>
          </a:p>
          <a:p>
            <a:pPr lvl="1"/>
            <a:r>
              <a:rPr lang="en-US" dirty="0"/>
              <a:t>Made for processing text and fetching URL’s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8B62C-3693-5322-1935-BF5DFC90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B71C-1BD7-E29C-9E3D-58B86EA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5EB8-85D0-23F4-5ECF-6C976E1B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DropAI</a:t>
            </a:r>
            <a:endParaRPr lang="en-US" dirty="0"/>
          </a:p>
          <a:p>
            <a:pPr lvl="1"/>
            <a:r>
              <a:rPr lang="en-US" dirty="0"/>
              <a:t>~3 GB</a:t>
            </a:r>
          </a:p>
          <a:p>
            <a:pPr lvl="1"/>
            <a:r>
              <a:rPr lang="en-US" dirty="0"/>
              <a:t>My own custom LLM based off of Microsoft’s Orca2 model that has a custom system prompt in </a:t>
            </a:r>
            <a:r>
              <a:rPr lang="en-US" dirty="0" err="1"/>
              <a:t>Modelfile</a:t>
            </a:r>
            <a:endParaRPr lang="en-US" dirty="0"/>
          </a:p>
          <a:p>
            <a:pPr lvl="2"/>
            <a:r>
              <a:rPr lang="en-US" dirty="0"/>
              <a:t>Dictates how the LLM will function and respond to the given prompts it receives based off of its training from Microsoft’s Orca dataset</a:t>
            </a:r>
          </a:p>
        </p:txBody>
      </p:sp>
    </p:spTree>
    <p:extLst>
      <p:ext uri="{BB962C8B-B14F-4D97-AF65-F5344CB8AC3E}">
        <p14:creationId xmlns:p14="http://schemas.microsoft.com/office/powerpoint/2010/main" val="19233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D90-4CAD-EDD7-3C3F-E95AFC6F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593-1BF1-68CF-933B-11953480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~1-3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~2-5%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8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812B-3A56-6407-2CC3-94FBA882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and blue lines&#10;&#10;AI-generated content may be incorrect.">
            <a:extLst>
              <a:ext uri="{FF2B5EF4-FFF2-40B4-BE49-F238E27FC236}">
                <a16:creationId xmlns:a16="http://schemas.microsoft.com/office/drawing/2014/main" id="{E333002E-80D2-1D23-B63D-69BED3D7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33" y="0"/>
            <a:ext cx="12241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9599-EB20-CC15-296E-67001465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740E-C300-F487-D4C6-F8B96789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1218-EA39-F574-84A2-232678AD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take caution with code generation and multilingual abilities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Responses are descriptive, concise, mostly accurate, and has some multilingual capabilities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text summarization, Dollar General stock price code generation, and multilingual paragraph and translations </a:t>
            </a:r>
          </a:p>
        </p:txBody>
      </p:sp>
    </p:spTree>
    <p:extLst>
      <p:ext uri="{BB962C8B-B14F-4D97-AF65-F5344CB8AC3E}">
        <p14:creationId xmlns:p14="http://schemas.microsoft.com/office/powerpoint/2010/main" val="422425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DF3-3F50-EDB2-0CDE-C87B0D9F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TinyDolphin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5E81-4747-95A3-A971-BBD5AA71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~0.5-2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~2-6%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158696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background with white and blue lines&#10;&#10;AI-generated content may be incorrect.">
            <a:extLst>
              <a:ext uri="{FF2B5EF4-FFF2-40B4-BE49-F238E27FC236}">
                <a16:creationId xmlns:a16="http://schemas.microsoft.com/office/drawing/2014/main" id="{54606F1A-EBD0-6951-AFC6-DF50C623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3F2B-F252-69E6-61A9-B3677DFB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3010-C11D-A947-A33B-90CFC699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TinyDolphin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05DA-5F24-222C-BE6E-1837E966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take caution with code generation and multilingual abilities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Responses are descriptive, concise, mostly accurate, and has some multilingual capabilities</a:t>
            </a:r>
          </a:p>
          <a:p>
            <a:pPr lvl="1"/>
            <a:r>
              <a:rPr lang="en-US" dirty="0"/>
              <a:t>Q&amp;A is somewhat iffy and too short at times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text summarization, Dollar General stock price code generation, and multilingual paragraph and translations (more useful with listing sentences in other languages than producing a meaningful paragraph and translation)</a:t>
            </a:r>
          </a:p>
        </p:txBody>
      </p:sp>
    </p:spTree>
    <p:extLst>
      <p:ext uri="{BB962C8B-B14F-4D97-AF65-F5344CB8AC3E}">
        <p14:creationId xmlns:p14="http://schemas.microsoft.com/office/powerpoint/2010/main" val="4184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599</Words>
  <Application>Microsoft Office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Exam 2: Ollama LLMs</vt:lpstr>
      <vt:lpstr>Models</vt:lpstr>
      <vt:lpstr>Models</vt:lpstr>
      <vt:lpstr>TinyLLama Results</vt:lpstr>
      <vt:lpstr>PowerPoint Presentation</vt:lpstr>
      <vt:lpstr>TinyLLama Results</vt:lpstr>
      <vt:lpstr>TinyDolphin Results</vt:lpstr>
      <vt:lpstr>PowerPoint Presentation</vt:lpstr>
      <vt:lpstr>TinyDolphin Results</vt:lpstr>
      <vt:lpstr>Reader-lm Results</vt:lpstr>
      <vt:lpstr>PowerPoint Presentation</vt:lpstr>
      <vt:lpstr>Reader-lm Results</vt:lpstr>
      <vt:lpstr>DropAI Results</vt:lpstr>
      <vt:lpstr>PowerPoint Presentation</vt:lpstr>
      <vt:lpstr>DropAI Results</vt:lpstr>
      <vt:lpstr>Summary</vt:lpstr>
      <vt:lpstr>Summary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Stein, Harrison</dc:creator>
  <cp:lastModifiedBy>Stein, Harrison</cp:lastModifiedBy>
  <cp:revision>30</cp:revision>
  <dcterms:created xsi:type="dcterms:W3CDTF">2025-04-10T17:47:03Z</dcterms:created>
  <dcterms:modified xsi:type="dcterms:W3CDTF">2025-04-13T18:30:43Z</dcterms:modified>
</cp:coreProperties>
</file>