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5" r:id="rId5"/>
    <p:sldId id="262" r:id="rId6"/>
    <p:sldId id="259" r:id="rId7"/>
    <p:sldId id="266" r:id="rId8"/>
    <p:sldId id="263" r:id="rId9"/>
    <p:sldId id="260" r:id="rId10"/>
    <p:sldId id="267" r:id="rId11"/>
    <p:sldId id="264" r:id="rId12"/>
    <p:sldId id="26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5" d="100"/>
          <a:sy n="85" d="100"/>
        </p:scale>
        <p:origin x="76" y="4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1A43FA-FF2E-40EA-925C-A4CF5B1C2FB3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A27BC-9839-4519-B54E-166ACADF2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363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A27BC-9839-4519-B54E-166ACADF23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353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94C37-2389-BB59-5C80-CCB9668862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D91D5-B8A7-E164-8F6E-A9124138C1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1B5C2-91AD-9DAA-1823-D023D485A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C0E460-65EC-648A-2D0A-5AD4FDDD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BFF76A-8332-D217-F7AD-A173BE4F4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22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A56FA-706C-C65B-B741-84B6BDE08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63ACC7-588E-C13A-E26A-CBFD6D7DEA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248E-71D3-4C46-A5A1-B595B2FD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0AC4-4DCF-E9AE-7F25-9CEE1763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270E0-B4A1-B3DE-B755-39E7F9CC4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27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D9EFF9-F9BC-F625-807C-0EF5FCF89F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2B1487-BC35-3C91-93CE-10D5A67F0F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C425A-5DD8-1448-DEF4-A129A9FC1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5161B-EF24-B76B-6295-13C4AEF9F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E20D60-9B57-8AC5-F1A1-63F8FB63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43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7350-EEFF-D5D7-B6CF-835A0728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DE31-FDBD-9A19-719A-9A4AC61271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75FEE-EC57-C79A-B93E-BAB589FA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25EDC8-3BDF-6AF5-4E2E-054AD8B1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14A455-7BC7-E5B9-29FE-EA762ED5A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4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18697-F956-D44D-0558-EBBCF88B6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F540-E73A-2C8B-9543-E64D29FEAA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BB7D8-3BA9-8D54-C15C-FBBAC0ECA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42F80-42F7-0A0F-54F7-34AFBF68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AB837B-D748-7DCA-02C8-9792FBA99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03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01C4E-D838-A779-7EC8-24C7B74B1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6B4DED-C2CB-9B60-C193-2B06D72595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46A3F3-C3D0-313C-1724-FCCE9E9832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A0C7B-3FBA-BF65-0F81-950E9BFF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FF346-6BFE-5385-7FD5-1DBDE998B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E7B84-7801-15AB-E547-918807CA7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12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5C1C2-E8A7-7C69-19EB-ACA1DF0A6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608E-5C38-1BA9-C11A-D7C68AFA0D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134D3-F60A-248C-4EC8-FA9C438E7F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B7B566-9347-9A7A-A462-55053FE47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5BDB06-2D49-A33D-EF6A-062BC0174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2A2FAD-753E-7BFE-5F5C-10DBFE48A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98673E-FF1F-A864-E4C3-EBC38501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D7094C-5AC2-E36C-3237-3805A2F4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812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08BCA-6F1C-FA3C-8AE3-98C983FF6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296AE6-64E7-AA37-E95A-261FE3A1F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07CFF-CA2E-F816-FDFC-6801CAE26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56F755-FF44-6299-EC33-5D3D5841F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366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1FF20-AFD1-97AF-F42B-63F485784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C19A6-8248-22CA-6E1A-5BD216DFA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022D87-35AD-6937-B243-8E05729F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789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06C0C-ED42-2D7A-2046-EFFFBA68E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E5C92-7FE5-ACB0-FBF7-B9341D822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5FEAB-ED87-F813-EAB6-B10E1DBD70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74BE7-D442-A6CC-7AC3-32944F71E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2C01B-4B4E-75F0-956B-135C260A4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D7AC7-0AAC-11F0-DF87-5E71A8A5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948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E5E0E-5986-FF24-5D1A-4412D617C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A6A9D3-40FD-5F79-431A-8A3B90C08A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17B78B-B80A-CEEB-3449-2F7B9D9AED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E4054-7E1F-3FAD-0D35-8F4F7A8FF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BAA42-BACB-D4F9-8BDB-98DB22EFA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AE1951-4E56-627A-97E2-4BFE512D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903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8E009F-C79C-46FB-D804-64B7698AD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58AF3-0A09-99D4-8E25-67F184B35F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B09FA-559A-3223-5B26-709CA711C0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64ED8-0F82-4D63-8ED7-51EB6A49AD18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C351F-8E76-9142-7890-EAFC248F8A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58881-7310-B148-2B35-8BF2D88F6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12919B-9424-4530-9C5D-D01C3C99C3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41486-59CA-5926-A507-D60620938A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 2: </a:t>
            </a:r>
            <a:r>
              <a:rPr lang="en-US" dirty="0" err="1"/>
              <a:t>Ollama</a:t>
            </a:r>
            <a:r>
              <a:rPr lang="en-US" dirty="0"/>
              <a:t> 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46691-4FD3-7AE0-0D88-820E255414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Harrison Stein</a:t>
            </a:r>
          </a:p>
        </p:txBody>
      </p:sp>
    </p:spTree>
    <p:extLst>
      <p:ext uri="{BB962C8B-B14F-4D97-AF65-F5344CB8AC3E}">
        <p14:creationId xmlns:p14="http://schemas.microsoft.com/office/powerpoint/2010/main" val="20763024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ack screen with white and blue lines&#10;&#10;AI-generated content may be incorrect.">
            <a:extLst>
              <a:ext uri="{FF2B5EF4-FFF2-40B4-BE49-F238E27FC236}">
                <a16:creationId xmlns:a16="http://schemas.microsoft.com/office/drawing/2014/main" id="{277EB719-EC5B-BB14-450F-A50A0FD76D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38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649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17796-FA87-FA3F-0590-1FD471F43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20E7C-FC27-4FD1-D180-17104A570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</a:t>
            </a:r>
            <a:r>
              <a:rPr lang="en-US" dirty="0" err="1"/>
              <a:t>lm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7D60C-DF27-787E-6B52-D9466C1FF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For Real World?</a:t>
            </a:r>
          </a:p>
          <a:p>
            <a:pPr lvl="1"/>
            <a:r>
              <a:rPr lang="en-US" dirty="0"/>
              <a:t>Yes, but only use for Q&amp;A as the other tasks are inaccurate or incomplete most often 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Q&amp;A responses provide brief descriptions with web links for user reference and for the model to help it base information off of </a:t>
            </a:r>
          </a:p>
          <a:p>
            <a:r>
              <a:rPr lang="en-US" dirty="0"/>
              <a:t>Best Applications</a:t>
            </a:r>
          </a:p>
          <a:p>
            <a:pPr lvl="1"/>
            <a:r>
              <a:rPr lang="en-US" dirty="0"/>
              <a:t>Q&amp;A</a:t>
            </a:r>
          </a:p>
          <a:p>
            <a:pPr lvl="1"/>
            <a:r>
              <a:rPr lang="en-US" dirty="0"/>
              <a:t>Everything else it an absolute disappointment and waste of time</a:t>
            </a:r>
          </a:p>
        </p:txBody>
      </p:sp>
    </p:spTree>
    <p:extLst>
      <p:ext uri="{BB962C8B-B14F-4D97-AF65-F5344CB8AC3E}">
        <p14:creationId xmlns:p14="http://schemas.microsoft.com/office/powerpoint/2010/main" val="4014014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8563-9F66-79DA-DFCC-DBCE075A7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B0D7-1820-AEE4-F316-548316B7E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Reader-</a:t>
            </a:r>
            <a:r>
              <a:rPr lang="en-US" dirty="0" err="1"/>
              <a:t>lm</a:t>
            </a:r>
            <a:r>
              <a:rPr lang="en-US" dirty="0"/>
              <a:t> is the best choice for Q&amp;A as it gives detailed responses and references links that it explains and where users can go to learn more about the discussed topic</a:t>
            </a:r>
          </a:p>
          <a:p>
            <a:r>
              <a:rPr lang="en-US" dirty="0" err="1"/>
              <a:t>TinyLLama</a:t>
            </a:r>
            <a:r>
              <a:rPr lang="en-US" dirty="0"/>
              <a:t> is the best overall as it is the most efficient in time and resources while giving informative and mostly complete responses</a:t>
            </a:r>
          </a:p>
          <a:p>
            <a:r>
              <a:rPr lang="en-US" dirty="0" err="1"/>
              <a:t>TinyDolphin</a:t>
            </a:r>
            <a:r>
              <a:rPr lang="en-US" dirty="0"/>
              <a:t> is good for quick answers and short descriptions, but cannot handle more complex tasks and even gives inaccurate information more often than the other models </a:t>
            </a:r>
          </a:p>
        </p:txBody>
      </p:sp>
    </p:spTree>
    <p:extLst>
      <p:ext uri="{BB962C8B-B14F-4D97-AF65-F5344CB8AC3E}">
        <p14:creationId xmlns:p14="http://schemas.microsoft.com/office/powerpoint/2010/main" val="60847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86D97-EACB-A2AB-4DCF-8FA088950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97FB-C973-8F76-8A61-1D9ADCD69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TinyLLama</a:t>
            </a:r>
            <a:endParaRPr lang="en-US" dirty="0"/>
          </a:p>
          <a:p>
            <a:pPr lvl="1"/>
            <a:r>
              <a:rPr lang="en-US" dirty="0"/>
              <a:t>~700 MB</a:t>
            </a:r>
          </a:p>
          <a:p>
            <a:pPr lvl="1"/>
            <a:r>
              <a:rPr lang="en-US" dirty="0"/>
              <a:t>Lighter version of </a:t>
            </a:r>
            <a:r>
              <a:rPr lang="en-US" dirty="0" err="1"/>
              <a:t>Ollama</a:t>
            </a:r>
            <a:r>
              <a:rPr lang="en-US" dirty="0"/>
              <a:t> model</a:t>
            </a:r>
          </a:p>
          <a:p>
            <a:r>
              <a:rPr lang="en-US" dirty="0" err="1"/>
              <a:t>TinyDolphin</a:t>
            </a:r>
            <a:endParaRPr lang="en-US" dirty="0"/>
          </a:p>
          <a:p>
            <a:pPr lvl="1"/>
            <a:r>
              <a:rPr lang="en-US" dirty="0"/>
              <a:t>~700 MB</a:t>
            </a:r>
          </a:p>
          <a:p>
            <a:pPr lvl="1"/>
            <a:r>
              <a:rPr lang="en-US" dirty="0" err="1"/>
              <a:t>Ligher</a:t>
            </a:r>
            <a:r>
              <a:rPr lang="en-US" dirty="0"/>
              <a:t> version of </a:t>
            </a:r>
            <a:r>
              <a:rPr lang="en-US" dirty="0" err="1"/>
              <a:t>Ollama</a:t>
            </a:r>
            <a:r>
              <a:rPr lang="en-US" dirty="0"/>
              <a:t> model and trained on Dolphin dataset</a:t>
            </a:r>
          </a:p>
          <a:p>
            <a:pPr lvl="1"/>
            <a:r>
              <a:rPr lang="en-US" dirty="0"/>
              <a:t>Dolphin dataset is based off of data from Microsoft’s AI development</a:t>
            </a:r>
          </a:p>
          <a:p>
            <a:r>
              <a:rPr lang="en-US" dirty="0"/>
              <a:t>Reader-</a:t>
            </a:r>
            <a:r>
              <a:rPr lang="en-US" dirty="0" err="1"/>
              <a:t>lm</a:t>
            </a:r>
            <a:endParaRPr lang="en-US" dirty="0"/>
          </a:p>
          <a:p>
            <a:pPr lvl="1"/>
            <a:r>
              <a:rPr lang="en-US" dirty="0"/>
              <a:t>~3 GB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943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9DD90-4CAD-EDD7-3C3F-E95AFC6F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TinyLLama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9F593-1BF1-68CF-933B-11953480F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~1-3 seconds</a:t>
            </a:r>
          </a:p>
          <a:p>
            <a:r>
              <a:rPr lang="en-US" dirty="0"/>
              <a:t>Avg CPU Usage</a:t>
            </a:r>
          </a:p>
          <a:p>
            <a:pPr lvl="1"/>
            <a:r>
              <a:rPr lang="en-US" dirty="0"/>
              <a:t>~2-5%</a:t>
            </a:r>
          </a:p>
          <a:p>
            <a:r>
              <a:rPr lang="en-US" dirty="0"/>
              <a:t>Avg Memory Usage</a:t>
            </a:r>
          </a:p>
          <a:p>
            <a:pPr lvl="1"/>
            <a:r>
              <a:rPr lang="en-US" dirty="0"/>
              <a:t>~50%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81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6812B-3A56-6407-2CC3-94FBA882D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and blue lines&#10;&#10;AI-generated content may be incorrect.">
            <a:extLst>
              <a:ext uri="{FF2B5EF4-FFF2-40B4-BE49-F238E27FC236}">
                <a16:creationId xmlns:a16="http://schemas.microsoft.com/office/drawing/2014/main" id="{E333002E-80D2-1D23-B63D-69BED3D7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9733" y="0"/>
            <a:ext cx="122417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477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29599-EB20-CC15-296E-67001465C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F740E-C300-F487-D4C6-F8B96789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TinyLLama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371218-EA39-F574-84A2-232678AD0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Effective For Real World?</a:t>
            </a:r>
          </a:p>
          <a:p>
            <a:pPr lvl="1"/>
            <a:r>
              <a:rPr lang="en-US" dirty="0"/>
              <a:t>Yes, but take caution with code generation and multilingual abilities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Responses are descriptive, concise, mostly accurate, and has some multilingual capabilities</a:t>
            </a:r>
          </a:p>
          <a:p>
            <a:r>
              <a:rPr lang="en-US" dirty="0"/>
              <a:t>Best Applications</a:t>
            </a:r>
          </a:p>
          <a:p>
            <a:pPr lvl="1"/>
            <a:r>
              <a:rPr lang="en-US" dirty="0"/>
              <a:t>Q&amp;A, text summarization, Dollar General stock price code generation, and multilingual paragraph and translations </a:t>
            </a:r>
          </a:p>
        </p:txBody>
      </p:sp>
    </p:spTree>
    <p:extLst>
      <p:ext uri="{BB962C8B-B14F-4D97-AF65-F5344CB8AC3E}">
        <p14:creationId xmlns:p14="http://schemas.microsoft.com/office/powerpoint/2010/main" val="4224258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20DF3-3F50-EDB2-0CDE-C87B0D9FA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TinyDolphin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5E81-4747-95A3-A971-BBD5AA7132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~0.5-2 seconds</a:t>
            </a:r>
          </a:p>
          <a:p>
            <a:r>
              <a:rPr lang="en-US" dirty="0"/>
              <a:t>Avg CPU Usage</a:t>
            </a:r>
          </a:p>
          <a:p>
            <a:pPr lvl="1"/>
            <a:r>
              <a:rPr lang="en-US" dirty="0"/>
              <a:t>~2-6%</a:t>
            </a:r>
          </a:p>
          <a:p>
            <a:r>
              <a:rPr lang="en-US" dirty="0"/>
              <a:t>Avg Memory Usage</a:t>
            </a:r>
          </a:p>
          <a:p>
            <a:pPr lvl="1"/>
            <a:r>
              <a:rPr lang="en-US" dirty="0"/>
              <a:t>~50%</a:t>
            </a:r>
          </a:p>
        </p:txBody>
      </p:sp>
    </p:spTree>
    <p:extLst>
      <p:ext uri="{BB962C8B-B14F-4D97-AF65-F5344CB8AC3E}">
        <p14:creationId xmlns:p14="http://schemas.microsoft.com/office/powerpoint/2010/main" val="1586967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black background with white and blue lines&#10;&#10;AI-generated content may be incorrect.">
            <a:extLst>
              <a:ext uri="{FF2B5EF4-FFF2-40B4-BE49-F238E27FC236}">
                <a16:creationId xmlns:a16="http://schemas.microsoft.com/office/drawing/2014/main" id="{54606F1A-EBD0-6951-AFC6-DF50C623AE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94" b="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993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23F2B-F252-69E6-61A9-B3677DFBC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33010-C11D-A947-A33B-90CFC6995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TinyDolphin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205DA-5F24-222C-BE6E-1837E9665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Effective For Real World?</a:t>
            </a:r>
          </a:p>
          <a:p>
            <a:pPr lvl="1"/>
            <a:r>
              <a:rPr lang="en-US" dirty="0"/>
              <a:t>Yes, but take caution with code generation and multilingual abilities</a:t>
            </a:r>
          </a:p>
          <a:p>
            <a:r>
              <a:rPr lang="en-US" dirty="0"/>
              <a:t>Quality</a:t>
            </a:r>
          </a:p>
          <a:p>
            <a:pPr lvl="1"/>
            <a:r>
              <a:rPr lang="en-US" dirty="0"/>
              <a:t>Responses are descriptive, concise, mostly accurate, and has some multilingual capabilities</a:t>
            </a:r>
          </a:p>
          <a:p>
            <a:pPr lvl="1"/>
            <a:r>
              <a:rPr lang="en-US" dirty="0"/>
              <a:t>Q&amp;A is somewhat iffy and too short at times</a:t>
            </a:r>
          </a:p>
          <a:p>
            <a:r>
              <a:rPr lang="en-US" dirty="0"/>
              <a:t>Best Applications</a:t>
            </a:r>
          </a:p>
          <a:p>
            <a:pPr lvl="1"/>
            <a:r>
              <a:rPr lang="en-US" dirty="0"/>
              <a:t>Q&amp;A, text summarization, Dollar General stock price code generation, and multilingual paragraph and translations (more useful with listing sentences in other languages than producing a meaningful paragraph and translation)</a:t>
            </a:r>
          </a:p>
        </p:txBody>
      </p:sp>
    </p:spTree>
    <p:extLst>
      <p:ext uri="{BB962C8B-B14F-4D97-AF65-F5344CB8AC3E}">
        <p14:creationId xmlns:p14="http://schemas.microsoft.com/office/powerpoint/2010/main" val="41844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2AAB-2299-6719-5B3E-47041CE0A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Reader-</a:t>
            </a:r>
            <a:r>
              <a:rPr lang="en-US" dirty="0" err="1"/>
              <a:t>lm</a:t>
            </a:r>
            <a:r>
              <a:rPr lang="en-US" dirty="0"/>
              <a:t>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DF3232-7C8E-C636-B824-2F91283AA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  <a:p>
            <a:pPr lvl="1"/>
            <a:r>
              <a:rPr lang="en-US" dirty="0"/>
              <a:t>~2-7 seconds</a:t>
            </a:r>
          </a:p>
          <a:p>
            <a:r>
              <a:rPr lang="en-US" dirty="0"/>
              <a:t>Avg CPU Usage</a:t>
            </a:r>
          </a:p>
          <a:p>
            <a:pPr lvl="1"/>
            <a:r>
              <a:rPr lang="en-US" dirty="0"/>
              <a:t>~11-16%</a:t>
            </a:r>
          </a:p>
          <a:p>
            <a:r>
              <a:rPr lang="en-US" dirty="0"/>
              <a:t>Avg Memory Usage</a:t>
            </a:r>
          </a:p>
          <a:p>
            <a:pPr lvl="1"/>
            <a:r>
              <a:rPr lang="en-US" dirty="0"/>
              <a:t>~50%</a:t>
            </a:r>
          </a:p>
        </p:txBody>
      </p:sp>
    </p:spTree>
    <p:extLst>
      <p:ext uri="{BB962C8B-B14F-4D97-AF65-F5344CB8AC3E}">
        <p14:creationId xmlns:p14="http://schemas.microsoft.com/office/powerpoint/2010/main" val="2693142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386</Words>
  <Application>Microsoft Office PowerPoint</Application>
  <PresentationFormat>Widescreen</PresentationFormat>
  <Paragraphs>61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Exam 2: Ollama LLMs</vt:lpstr>
      <vt:lpstr>Models</vt:lpstr>
      <vt:lpstr>TinyLLama Results</vt:lpstr>
      <vt:lpstr>PowerPoint Presentation</vt:lpstr>
      <vt:lpstr>TinyLLama Results</vt:lpstr>
      <vt:lpstr>TinyDolphin Results</vt:lpstr>
      <vt:lpstr>PowerPoint Presentation</vt:lpstr>
      <vt:lpstr>TinyDolphin Results</vt:lpstr>
      <vt:lpstr>Reader-lm Results</vt:lpstr>
      <vt:lpstr>PowerPoint Presentation</vt:lpstr>
      <vt:lpstr>Reader-lm Results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Stein, Harrison</dc:creator>
  <cp:lastModifiedBy>Stein, Harrison</cp:lastModifiedBy>
  <cp:revision>19</cp:revision>
  <dcterms:created xsi:type="dcterms:W3CDTF">2025-04-10T17:47:03Z</dcterms:created>
  <dcterms:modified xsi:type="dcterms:W3CDTF">2025-04-10T18:35:19Z</dcterms:modified>
</cp:coreProperties>
</file>