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9" r:id="rId6"/>
    <p:sldId id="270" r:id="rId7"/>
    <p:sldId id="271" r:id="rId8"/>
    <p:sldId id="272" r:id="rId9"/>
    <p:sldId id="273" r:id="rId10"/>
    <p:sldId id="268" r:id="rId11"/>
  </p:sldIdLst>
  <p:sldSz cx="9144000" cy="6858000" type="screen4x3"/>
  <p:notesSz cx="7102475" cy="102330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6B4F3F9-3B2C-4C80-8EE3-19E8C757B0C9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B32E0D29-A8FF-42B6-A612-89D1453052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37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E0D29-A8FF-42B6-A612-89D145305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53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8200-77A5-4E90-89DE-B0AEC8802E6C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660B-DDB3-4157-ACEC-7C20A0E5B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78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8200-77A5-4E90-89DE-B0AEC8802E6C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660B-DDB3-4157-ACEC-7C20A0E5B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40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8200-77A5-4E90-89DE-B0AEC8802E6C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660B-DDB3-4157-ACEC-7C20A0E5B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20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8200-77A5-4E90-89DE-B0AEC8802E6C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660B-DDB3-4157-ACEC-7C20A0E5B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45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8200-77A5-4E90-89DE-B0AEC8802E6C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660B-DDB3-4157-ACEC-7C20A0E5B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37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8200-77A5-4E90-89DE-B0AEC8802E6C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660B-DDB3-4157-ACEC-7C20A0E5B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59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8200-77A5-4E90-89DE-B0AEC8802E6C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660B-DDB3-4157-ACEC-7C20A0E5B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5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8200-77A5-4E90-89DE-B0AEC8802E6C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660B-DDB3-4157-ACEC-7C20A0E5B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61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8200-77A5-4E90-89DE-B0AEC8802E6C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660B-DDB3-4157-ACEC-7C20A0E5B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92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8200-77A5-4E90-89DE-B0AEC8802E6C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660B-DDB3-4157-ACEC-7C20A0E5B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21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8200-77A5-4E90-89DE-B0AEC8802E6C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660B-DDB3-4157-ACEC-7C20A0E5B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24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8200-77A5-4E90-89DE-B0AEC8802E6C}" type="datetimeFigureOut">
              <a:rPr lang="fr-FR" smtClean="0"/>
              <a:t>23/05/2019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9660B-DDB3-4157-ACEC-7C20A0E5BE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02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mailto:Stephane.mvogo@its-nh.com" TargetMode="External"/><Relationship Id="rId7" Type="http://schemas.openxmlformats.org/officeDocument/2006/relationships/image" Target="../media/image20.jpeg"/><Relationship Id="rId2" Type="http://schemas.openxmlformats.org/officeDocument/2006/relationships/hyperlink" Target="mailto:eric.kuisseu@nh-itc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://www.nh-itc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6032" y="4859549"/>
            <a:ext cx="6597968" cy="1331595"/>
          </a:xfrm>
        </p:spPr>
        <p:txBody>
          <a:bodyPr>
            <a:normAutofit/>
          </a:bodyPr>
          <a:lstStyle/>
          <a:p>
            <a:r>
              <a:rPr lang="fr-FR" sz="3200" b="1" cap="all" dirty="0" smtClean="0">
                <a:solidFill>
                  <a:srgbClr val="314E67"/>
                </a:solidFill>
                <a:latin typeface="20th Century Font" panose="00000400000000000000" pitchFamily="2" charset="0"/>
              </a:rPr>
              <a:t>Présentation du module </a:t>
            </a:r>
            <a:r>
              <a:rPr lang="fr-FR" sz="3200" b="1" cap="all" dirty="0" err="1" smtClean="0">
                <a:solidFill>
                  <a:srgbClr val="314E67"/>
                </a:solidFill>
                <a:latin typeface="20th Century Font" panose="00000400000000000000" pitchFamily="2" charset="0"/>
              </a:rPr>
              <a:t>fleet</a:t>
            </a:r>
            <a:r>
              <a:rPr lang="fr-FR" sz="3200" b="1" cap="all" dirty="0" smtClean="0">
                <a:solidFill>
                  <a:srgbClr val="314E67"/>
                </a:solidFill>
                <a:latin typeface="20th Century Font" panose="00000400000000000000" pitchFamily="2" charset="0"/>
              </a:rPr>
              <a:t> </a:t>
            </a:r>
            <a:r>
              <a:rPr lang="fr-FR" sz="3200" b="1" cap="all" dirty="0" err="1" smtClean="0">
                <a:solidFill>
                  <a:srgbClr val="314E67"/>
                </a:solidFill>
                <a:latin typeface="20th Century Font" panose="00000400000000000000" pitchFamily="2" charset="0"/>
              </a:rPr>
              <a:t>tracking</a:t>
            </a:r>
            <a:endParaRPr lang="fr-FR" sz="3200" b="1" cap="all" dirty="0">
              <a:solidFill>
                <a:srgbClr val="314E67"/>
              </a:solidFill>
              <a:latin typeface="20th Century Font" panose="000004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869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91" y="4627331"/>
            <a:ext cx="2142061" cy="156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5306378" y="1556792"/>
            <a:ext cx="32404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06378" y="4077072"/>
            <a:ext cx="32404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23229" y="959022"/>
            <a:ext cx="3406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0th Century Font" panose="00000400000000000000" pitchFamily="2" charset="0"/>
              </a:rPr>
              <a:t>NOUS CONTACTER </a:t>
            </a:r>
          </a:p>
        </p:txBody>
      </p:sp>
      <p:sp>
        <p:nvSpPr>
          <p:cNvPr id="18" name="Espace réservé du contenu 2"/>
          <p:cNvSpPr>
            <a:spLocks noGrp="1"/>
          </p:cNvSpPr>
          <p:nvPr>
            <p:ph idx="1"/>
          </p:nvPr>
        </p:nvSpPr>
        <p:spPr>
          <a:xfrm>
            <a:off x="5266237" y="1724246"/>
            <a:ext cx="3768548" cy="223177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20th Century Font" panose="00000400000000000000" pitchFamily="2" charset="0"/>
              </a:rPr>
              <a:t> Eric KUISSEU  - Directeur et Associé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20th Century Font" panose="00000400000000000000" pitchFamily="2" charset="0"/>
                <a:hlinkClick r:id="rId2"/>
              </a:rPr>
              <a:t>eric.kuisseu@nh-itc.com</a:t>
            </a:r>
            <a:endParaRPr lang="fr-FR" sz="1400" dirty="0">
              <a:solidFill>
                <a:schemeClr val="bg2">
                  <a:lumMod val="50000"/>
                </a:schemeClr>
              </a:solidFill>
              <a:latin typeface="20th Century Font" panose="00000400000000000000" pitchFamily="2" charset="0"/>
            </a:endParaRP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20th Century Font" panose="00000400000000000000" pitchFamily="2" charset="0"/>
              </a:rPr>
              <a:t>Tel. +237 670 429 217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20th Century Font" panose="00000400000000000000" pitchFamily="2" charset="0"/>
              </a:rPr>
              <a:t>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  <a:latin typeface="20th Century Font" panose="00000400000000000000" pitchFamily="2" charset="0"/>
              </a:rPr>
              <a:t>DIANE MENGUE – Responsable Commercial</a:t>
            </a:r>
            <a:endParaRPr lang="fr-FR" sz="1400" dirty="0">
              <a:solidFill>
                <a:schemeClr val="bg2">
                  <a:lumMod val="50000"/>
                </a:schemeClr>
              </a:solidFill>
              <a:latin typeface="20th Century Font" panose="00000400000000000000" pitchFamily="2" charset="0"/>
            </a:endParaRPr>
          </a:p>
          <a:p>
            <a:r>
              <a:rPr lang="fr-CM" sz="1400" dirty="0" smtClean="0">
                <a:solidFill>
                  <a:schemeClr val="bg2">
                    <a:lumMod val="50000"/>
                  </a:schemeClr>
                </a:solidFill>
                <a:latin typeface="20th Century Font" panose="00000400000000000000" pitchFamily="2" charset="0"/>
                <a:hlinkClick r:id="rId3"/>
              </a:rPr>
              <a:t>Diane.mengue@its-nh.com</a:t>
            </a:r>
            <a:r>
              <a:rPr lang="fr-CM" sz="1400" dirty="0" smtClean="0">
                <a:solidFill>
                  <a:schemeClr val="bg2">
                    <a:lumMod val="50000"/>
                  </a:schemeClr>
                </a:solidFill>
                <a:latin typeface="20th Century Font" panose="00000400000000000000" pitchFamily="2" charset="0"/>
              </a:rPr>
              <a:t> </a:t>
            </a:r>
            <a:endParaRPr lang="fr-FR" sz="1400" dirty="0">
              <a:solidFill>
                <a:schemeClr val="bg2">
                  <a:lumMod val="50000"/>
                </a:schemeClr>
              </a:solidFill>
              <a:latin typeface="20th Century Font" panose="00000400000000000000" pitchFamily="2" charset="0"/>
            </a:endParaRP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20th Century Font" panose="00000400000000000000" pitchFamily="2" charset="0"/>
              </a:rPr>
              <a:t>Tel. +237 670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  <a:latin typeface="20th Century Font" panose="00000400000000000000" pitchFamily="2" charset="0"/>
              </a:rPr>
              <a:t>429 221</a:t>
            </a:r>
            <a:endParaRPr lang="fr-FR" sz="1400" dirty="0">
              <a:solidFill>
                <a:schemeClr val="bg2">
                  <a:lumMod val="50000"/>
                </a:schemeClr>
              </a:solidFill>
              <a:latin typeface="20th Century Font" panose="00000400000000000000" pitchFamily="2" charset="0"/>
            </a:endParaRP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20th Century Font" panose="00000400000000000000" pitchFamily="2" charset="0"/>
              </a:rPr>
              <a:t>Site web: </a:t>
            </a:r>
            <a:r>
              <a:rPr lang="fr-FR" sz="1400" dirty="0" smtClean="0">
                <a:solidFill>
                  <a:schemeClr val="bg2">
                    <a:lumMod val="50000"/>
                  </a:schemeClr>
                </a:solidFill>
                <a:latin typeface="20th Century Font" panose="00000400000000000000" pitchFamily="2" charset="0"/>
                <a:hlinkClick r:id="rId4"/>
              </a:rPr>
              <a:t>www.nh-itc.com</a:t>
            </a:r>
            <a:endParaRPr lang="fr-FR" sz="1400" dirty="0">
              <a:solidFill>
                <a:schemeClr val="bg2">
                  <a:lumMod val="50000"/>
                </a:schemeClr>
              </a:solidFill>
              <a:latin typeface="20th Century Font" panose="000004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60855" y="4251496"/>
            <a:ext cx="1760204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799" dirty="0" smtClean="0">
                <a:solidFill>
                  <a:srgbClr val="000000"/>
                </a:solidFill>
                <a:latin typeface="20th Century Font" panose="00000400000000000000" pitchFamily="2" charset="0"/>
              </a:rPr>
              <a:t>NOUS SUIVRE </a:t>
            </a:r>
            <a:endParaRPr lang="fr-FR" sz="1799" dirty="0">
              <a:latin typeface="20th Century Font" panose="000004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604" y="5328279"/>
            <a:ext cx="426811" cy="4378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604" y="4727744"/>
            <a:ext cx="426811" cy="41688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724415" y="4809165"/>
            <a:ext cx="2090637" cy="254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1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facebook.com/</a:t>
            </a:r>
            <a:r>
              <a:rPr lang="fr-FR" sz="1051" dirty="0" err="1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NHITConsulting</a:t>
            </a:r>
            <a:endParaRPr lang="fr-FR" sz="1051" dirty="0">
              <a:solidFill>
                <a:schemeClr val="bg2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29687" y="5425680"/>
            <a:ext cx="1904689" cy="254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1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twitter.com/</a:t>
            </a:r>
            <a:r>
              <a:rPr lang="fr-FR" sz="1051" dirty="0" err="1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NhitConsulting</a:t>
            </a:r>
            <a:endParaRPr lang="fr-FR" sz="1051" dirty="0">
              <a:solidFill>
                <a:schemeClr val="bg2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5180011" cy="685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074" y="82875"/>
            <a:ext cx="1031973" cy="75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3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4351778" cy="6858000"/>
          </a:xfrm>
          <a:prstGeom prst="rect">
            <a:avLst/>
          </a:prstGeom>
          <a:solidFill>
            <a:srgbClr val="314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8" name="Rectangle 17"/>
          <p:cNvSpPr/>
          <p:nvPr/>
        </p:nvSpPr>
        <p:spPr>
          <a:xfrm>
            <a:off x="4485164" y="3428059"/>
            <a:ext cx="4570380" cy="267990"/>
          </a:xfrm>
          <a:prstGeom prst="rect">
            <a:avLst/>
          </a:prstGeom>
          <a:ln>
            <a:noFill/>
          </a:ln>
        </p:spPr>
        <p:txBody>
          <a:bodyPr wrap="square" lIns="62197" tIns="31099" rIns="62197" bIns="31099">
            <a:spAutoFit/>
          </a:bodyPr>
          <a:lstStyle/>
          <a:p>
            <a:pPr algn="just" hangingPunct="0">
              <a:lnSpc>
                <a:spcPts val="1600"/>
              </a:lnSpc>
            </a:pPr>
            <a:r>
              <a:rPr lang="en-US" sz="1400" b="1" dirty="0"/>
              <a:t>RETROUVEZ-NOUS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49134" y="4533313"/>
            <a:ext cx="2137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0th Century Font" panose="00000400000000000000" pitchFamily="2" charset="0"/>
              </a:rPr>
              <a:t>SOA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0th Century Font" panose="00000400000000000000" pitchFamily="2" charset="0"/>
              </a:rPr>
              <a:t>Nkolo-Nfoulou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0th Century Font" panose="00000400000000000000" pitchFamily="2" charset="0"/>
              </a:rPr>
              <a:t>,</a:t>
            </a:r>
          </a:p>
          <a:p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0th Century Font" panose="00000400000000000000" pitchFamily="2" charset="0"/>
              </a:rPr>
              <a:t>Yaoundé ,Cameroun</a:t>
            </a:r>
          </a:p>
        </p:txBody>
      </p:sp>
      <p:sp>
        <p:nvSpPr>
          <p:cNvPr id="23" name="Rectangle 22"/>
          <p:cNvSpPr/>
          <p:nvPr/>
        </p:nvSpPr>
        <p:spPr bwMode="ltGray">
          <a:xfrm>
            <a:off x="222888" y="349922"/>
            <a:ext cx="4003358" cy="7269907"/>
          </a:xfrm>
          <a:prstGeom prst="rect">
            <a:avLst/>
          </a:prstGeom>
          <a:ln>
            <a:noFill/>
          </a:ln>
        </p:spPr>
        <p:txBody>
          <a:bodyPr wrap="square" lIns="62197" tIns="31099" rIns="62197" bIns="31099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20th Century Font" panose="00000400000000000000" pitchFamily="2" charset="0"/>
              </a:rPr>
              <a:t>A PROPOS DE NH-IT Consulting</a:t>
            </a:r>
            <a:endParaRPr lang="fr-FR" sz="1400" dirty="0">
              <a:solidFill>
                <a:schemeClr val="bg1"/>
              </a:solidFill>
              <a:latin typeface="20th Century Font" panose="00000400000000000000" pitchFamily="2" charset="0"/>
            </a:endParaRPr>
          </a:p>
          <a:p>
            <a:pPr algn="just" hangingPunct="0">
              <a:lnSpc>
                <a:spcPts val="16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 marL="285730" indent="-28573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>
                <a:solidFill>
                  <a:schemeClr val="bg1"/>
                </a:solidFill>
                <a:latin typeface="20th Century Font" panose="00000400000000000000" pitchFamily="2" charset="0"/>
              </a:rPr>
              <a:t>Éditeur et intégrateur de solutions Open Source depuis 2010, et plus de 20 personnes dans notre effectif,</a:t>
            </a:r>
          </a:p>
          <a:p>
            <a:pPr marL="285730" indent="-28573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  <a:latin typeface="20th Century Font" panose="00000400000000000000" pitchFamily="2" charset="0"/>
              </a:rPr>
              <a:t>4 départements ou pole d’activité: </a:t>
            </a:r>
          </a:p>
          <a:p>
            <a:pPr marL="742899" lvl="1" indent="-2857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20th Century Font" panose="00000400000000000000" pitchFamily="2" charset="0"/>
              </a:rPr>
              <a:t>Système d’Information, </a:t>
            </a:r>
          </a:p>
          <a:p>
            <a:pPr marL="742899" lvl="1" indent="-2857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20th Century Font" panose="00000400000000000000" pitchFamily="2" charset="0"/>
              </a:rPr>
              <a:t>Sécurité Réseau et Télécommunications, </a:t>
            </a:r>
          </a:p>
          <a:p>
            <a:pPr marL="742899" lvl="1" indent="-2857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20th Century Font" panose="00000400000000000000" pitchFamily="2" charset="0"/>
              </a:rPr>
              <a:t>Infrastructure et Application propriétaires, </a:t>
            </a:r>
          </a:p>
          <a:p>
            <a:pPr marL="742899" lvl="1" indent="-28573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bg1"/>
                </a:solidFill>
                <a:latin typeface="20th Century Font" panose="00000400000000000000" pitchFamily="2" charset="0"/>
              </a:rPr>
              <a:t>Web engineering Design et Marketing Digital</a:t>
            </a:r>
          </a:p>
          <a:p>
            <a:pPr marL="285730" indent="-28573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  <a:latin typeface="20th Century Font" panose="00000400000000000000" pitchFamily="2" charset="0"/>
              </a:rPr>
              <a:t> localisation : Cameroun, </a:t>
            </a:r>
          </a:p>
          <a:p>
            <a:pPr marL="285730" indent="-28573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  <a:latin typeface="20th Century Font" panose="00000400000000000000" pitchFamily="2" charset="0"/>
              </a:rPr>
              <a:t> Prestations : conseil, mise en œuvre, R&amp;D, support, maintenance, formation</a:t>
            </a:r>
          </a:p>
          <a:p>
            <a:pPr marL="285730" indent="-28573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  <a:latin typeface="20th Century Font" panose="00000400000000000000" pitchFamily="2" charset="0"/>
              </a:rPr>
              <a:t> Forte implication dans les solutions Open Source autour desquelles nous proposons des  prestations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54651" y="1053456"/>
            <a:ext cx="4570379" cy="3079016"/>
          </a:xfrm>
          <a:prstGeom prst="rect">
            <a:avLst/>
          </a:prstGeom>
          <a:ln>
            <a:noFill/>
          </a:ln>
        </p:spPr>
        <p:txBody>
          <a:bodyPr wrap="square" lIns="62197" tIns="31099" rIns="62197" bIns="31099">
            <a:spAutoFit/>
          </a:bodyPr>
          <a:lstStyle/>
          <a:p>
            <a:pPr algn="just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20th Century Font" panose="00000400000000000000" pitchFamily="2" charset="0"/>
              </a:rPr>
              <a:t/>
            </a:r>
            <a:b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20th Century Font" panose="00000400000000000000" pitchFamily="2" charset="0"/>
              </a:rPr>
            </a:b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20th Century Font" panose="00000400000000000000" pitchFamily="2" charset="0"/>
              </a:rPr>
              <a:t>Chez NH-IT Consulting, nous sommes passionnément curieux des individus, des marchés, des marques et de la société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0th Century Font" panose="00000400000000000000" pitchFamily="2" charset="0"/>
              </a:rPr>
              <a:t>.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  <a:latin typeface="20th Century Font" panose="00000400000000000000" pitchFamily="2" charset="0"/>
            </a:endParaRPr>
          </a:p>
          <a:p>
            <a:pPr algn="just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20th Century Font" panose="00000400000000000000" pitchFamily="2" charset="0"/>
              </a:rPr>
              <a:t>Nous aidons nos clients à naviguer plus vite et plus aisément dans un monde en profonde mutation.</a:t>
            </a:r>
          </a:p>
          <a:p>
            <a:pPr algn="just"/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20th Century Font" panose="00000400000000000000" pitchFamily="2" charset="0"/>
              </a:rPr>
              <a:t>Nous leur apportons l’inspiration nécessaire à la prise de décisions stratégiques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0th Century Font" panose="00000400000000000000" pitchFamily="2" charset="0"/>
              </a:rPr>
              <a:t>.</a:t>
            </a:r>
          </a:p>
          <a:p>
            <a:pPr algn="just"/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  <a:latin typeface="20th Century Font" panose="00000400000000000000" pitchFamily="2" charset="0"/>
            </a:endParaRPr>
          </a:p>
          <a:p>
            <a:pPr algn="just"/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  <a:latin typeface="20th Century Font" panose="00000400000000000000" pitchFamily="2" charset="0"/>
            </a:endParaRPr>
          </a:p>
          <a:p>
            <a:pPr algn="just"/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0th Century Font" panose="00000400000000000000" pitchFamily="2" charset="0"/>
              </a:rPr>
              <a:t>Nous leur délivrons sécurité</a:t>
            </a: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20th Century Font" panose="00000400000000000000" pitchFamily="2" charset="0"/>
              </a:rPr>
              <a:t>, rapidité, simplicité et substance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20th Century Font" panose="00000400000000000000" pitchFamily="2" charset="0"/>
              </a:rPr>
              <a:t>.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  <a:latin typeface="20th Century Font" panose="00000400000000000000" pitchFamily="2" charset="0"/>
            </a:endParaRPr>
          </a:p>
        </p:txBody>
      </p:sp>
      <p:cxnSp>
        <p:nvCxnSpPr>
          <p:cNvPr id="28" name="Straight Connector 8"/>
          <p:cNvCxnSpPr/>
          <p:nvPr/>
        </p:nvCxnSpPr>
        <p:spPr>
          <a:xfrm>
            <a:off x="4522247" y="3645024"/>
            <a:ext cx="4533299" cy="0"/>
          </a:xfrm>
          <a:prstGeom prst="line">
            <a:avLst/>
          </a:prstGeom>
          <a:noFill/>
          <a:ln w="19050">
            <a:solidFill>
              <a:srgbClr val="314E6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14" y="5104725"/>
            <a:ext cx="404317" cy="41250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419" y="4117508"/>
            <a:ext cx="360000" cy="38342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419" y="5127614"/>
            <a:ext cx="360000" cy="37621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14" y="4149080"/>
            <a:ext cx="392778" cy="362964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7038876" y="4618890"/>
            <a:ext cx="1730254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0th Century Font" panose="00000400000000000000" pitchFamily="2" charset="0"/>
              </a:rPr>
              <a:t>www.nh-itc.com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895305" y="5677502"/>
            <a:ext cx="2160239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0th Century Font" panose="00000400000000000000" pitchFamily="2" charset="0"/>
              </a:rPr>
              <a:t>contact@nh-itc.com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485164" y="5567950"/>
            <a:ext cx="2175068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0th Century Font" panose="00000400000000000000" pitchFamily="2" charset="0"/>
              </a:rPr>
              <a:t>+237 222 21 09 98  +237 222 21 09 98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20th Century Font" panose="000004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614" y="33699"/>
            <a:ext cx="1390579" cy="101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7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1600" y="2292972"/>
            <a:ext cx="8406143" cy="454752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2100" dirty="0">
              <a:latin typeface="20th Century Font"/>
            </a:endParaRPr>
          </a:p>
          <a:p>
            <a:pPr marL="0" indent="0">
              <a:buNone/>
            </a:pPr>
            <a:r>
              <a:rPr lang="fr-FR" sz="2100" i="1" dirty="0" smtClean="0">
                <a:solidFill>
                  <a:srgbClr val="7030A0"/>
                </a:solidFill>
                <a:latin typeface="20th Century Font"/>
              </a:rPr>
              <a:t>Vous possédez une flotte automobile?</a:t>
            </a:r>
            <a:endParaRPr lang="fr-FR" sz="2100" i="1" dirty="0" smtClean="0">
              <a:solidFill>
                <a:srgbClr val="7030A0"/>
              </a:solidFill>
              <a:latin typeface="20th Century Font"/>
            </a:endParaRPr>
          </a:p>
          <a:p>
            <a:pPr marL="0" indent="0">
              <a:buNone/>
            </a:pPr>
            <a:r>
              <a:rPr lang="fr-FR" sz="2100" i="1" dirty="0" smtClean="0">
                <a:solidFill>
                  <a:srgbClr val="7030A0"/>
                </a:solidFill>
                <a:latin typeface="20th Century Font"/>
              </a:rPr>
              <a:t>Et souhaitez avoir un control en temps réel de vos véhicules?</a:t>
            </a:r>
            <a:endParaRPr lang="fr-FR" sz="2100" i="1" dirty="0" smtClean="0">
              <a:solidFill>
                <a:srgbClr val="7030A0"/>
              </a:solidFill>
              <a:latin typeface="20th Century Font"/>
            </a:endParaRPr>
          </a:p>
          <a:p>
            <a:pPr marL="0" indent="0">
              <a:buNone/>
            </a:pPr>
            <a:endParaRPr lang="fr-FR" sz="2100" dirty="0">
              <a:latin typeface="20th Century Font"/>
            </a:endParaRPr>
          </a:p>
          <a:p>
            <a:pPr marL="0" indent="0">
              <a:buNone/>
            </a:pPr>
            <a:endParaRPr lang="fr-FR" sz="2100" dirty="0" smtClean="0">
              <a:latin typeface="20th Century Fon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CM" sz="1800" dirty="0" err="1" smtClean="0">
                <a:latin typeface="20th Century Font"/>
              </a:rPr>
              <a:t>Odoo</a:t>
            </a:r>
            <a:r>
              <a:rPr lang="fr-CM" sz="1800" dirty="0" smtClean="0">
                <a:latin typeface="20th Century Font"/>
              </a:rPr>
              <a:t> </a:t>
            </a:r>
            <a:r>
              <a:rPr lang="fr-CM" sz="1800" dirty="0" err="1" smtClean="0">
                <a:latin typeface="20th Century Font"/>
              </a:rPr>
              <a:t>Fleet</a:t>
            </a:r>
            <a:r>
              <a:rPr lang="fr-CM" sz="1800" dirty="0" smtClean="0">
                <a:latin typeface="20th Century Font"/>
              </a:rPr>
              <a:t> </a:t>
            </a:r>
            <a:r>
              <a:rPr lang="fr-CM" sz="1800" dirty="0" err="1" smtClean="0">
                <a:latin typeface="20th Century Font"/>
              </a:rPr>
              <a:t>Tracking</a:t>
            </a:r>
            <a:r>
              <a:rPr lang="fr-CM" sz="1800" dirty="0" smtClean="0">
                <a:latin typeface="20th Century Font"/>
              </a:rPr>
              <a:t> vous permet de contrôler les déplacements de vos véhicules et bien plus encore.</a:t>
            </a:r>
            <a:endParaRPr lang="fr-FR" sz="1800" dirty="0" smtClean="0">
              <a:latin typeface="20th Century Font"/>
            </a:endParaRPr>
          </a:p>
          <a:p>
            <a:pPr marL="0" indent="0">
              <a:buNone/>
            </a:pPr>
            <a:endParaRPr lang="fr-FR" sz="1800" dirty="0" smtClean="0">
              <a:latin typeface="20th Century Fon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CM" sz="1800" dirty="0" smtClean="0">
                <a:latin typeface="20th Century Font"/>
              </a:rPr>
              <a:t>Il vous offre la possibilité de délimiter les zones de déplacement de vos véhicules et vous alerte en cas de dépassement.</a:t>
            </a:r>
            <a:endParaRPr lang="fr-FR" sz="1800" dirty="0" smtClean="0">
              <a:latin typeface="20th Century Font"/>
            </a:endParaRPr>
          </a:p>
          <a:p>
            <a:pPr marL="0" indent="0">
              <a:buNone/>
            </a:pPr>
            <a:endParaRPr lang="fr-FR" sz="1800" dirty="0" smtClean="0">
              <a:latin typeface="20th Century Fon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sz="1800" dirty="0" smtClean="0">
                <a:latin typeface="20th Century Font"/>
              </a:rPr>
              <a:t>Il s’installe et se configure en quelques clics.</a:t>
            </a:r>
            <a:endParaRPr lang="fr-FR" sz="1800" dirty="0">
              <a:latin typeface="20th Century Font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169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fr-FR" sz="2000" dirty="0">
                <a:latin typeface="20th Century Font"/>
              </a:rPr>
              <a:t/>
            </a:r>
            <a:br>
              <a:rPr lang="fr-FR" sz="2000" dirty="0">
                <a:latin typeface="20th Century Font"/>
              </a:rPr>
            </a:br>
            <a:r>
              <a:rPr lang="fr-FR" sz="2000" dirty="0">
                <a:latin typeface="20th Century Font"/>
              </a:rPr>
              <a:t/>
            </a:r>
            <a:br>
              <a:rPr lang="fr-FR" sz="2000" dirty="0">
                <a:latin typeface="20th Century Font"/>
              </a:rPr>
            </a:br>
            <a:r>
              <a:rPr lang="fr-FR" sz="2000" dirty="0">
                <a:latin typeface="20th Century Font"/>
              </a:rPr>
              <a:t/>
            </a:r>
            <a:br>
              <a:rPr lang="fr-FR" sz="2000" dirty="0">
                <a:latin typeface="20th Century Font"/>
              </a:rPr>
            </a:br>
            <a:r>
              <a:rPr lang="fr-FR" sz="2000" dirty="0">
                <a:latin typeface="20th Century Font"/>
              </a:rPr>
              <a:t/>
            </a:r>
            <a:br>
              <a:rPr lang="fr-FR" sz="2000" dirty="0">
                <a:latin typeface="20th Century Font"/>
              </a:rPr>
            </a:br>
            <a:r>
              <a:rPr lang="fr-FR" sz="2000" dirty="0">
                <a:latin typeface="20th Century Font"/>
              </a:rPr>
              <a:t/>
            </a:r>
            <a:br>
              <a:rPr lang="fr-FR" sz="2000" dirty="0">
                <a:latin typeface="20th Century Font"/>
              </a:rPr>
            </a:br>
            <a:endParaRPr lang="fr-FR" sz="2200" b="1" cap="all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287" y="274514"/>
            <a:ext cx="1428750" cy="108585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593" y="1785767"/>
            <a:ext cx="948923" cy="111162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00" b="31244"/>
          <a:stretch/>
        </p:blipFill>
        <p:spPr>
          <a:xfrm>
            <a:off x="0" y="418024"/>
            <a:ext cx="2411760" cy="798829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1079612" y="1715386"/>
            <a:ext cx="6984776" cy="482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CM" sz="2400" b="1" dirty="0" smtClean="0">
                <a:latin typeface="20th Century Font"/>
              </a:rPr>
              <a:t>Pourquoi utiliser le module de </a:t>
            </a:r>
            <a:r>
              <a:rPr lang="fr-CM" sz="2400" b="1" dirty="0" err="1" smtClean="0">
                <a:latin typeface="20th Century Font"/>
              </a:rPr>
              <a:t>Fleet</a:t>
            </a:r>
            <a:r>
              <a:rPr lang="fr-CM" sz="2400" b="1" dirty="0" smtClean="0">
                <a:latin typeface="20th Century Font"/>
              </a:rPr>
              <a:t> </a:t>
            </a:r>
            <a:r>
              <a:rPr lang="fr-CM" sz="2400" b="1" dirty="0" err="1" smtClean="0">
                <a:latin typeface="20th Century Font"/>
              </a:rPr>
              <a:t>Tracking</a:t>
            </a:r>
            <a:r>
              <a:rPr lang="fr-CM" sz="2400" b="1" dirty="0" smtClean="0">
                <a:latin typeface="20th Century Font"/>
              </a:rPr>
              <a:t>?</a:t>
            </a:r>
            <a:endParaRPr lang="fr-FR" sz="2400" b="1" dirty="0">
              <a:latin typeface="20th Century Font"/>
            </a:endParaRPr>
          </a:p>
        </p:txBody>
      </p:sp>
    </p:spTree>
    <p:extLst>
      <p:ext uri="{BB962C8B-B14F-4D97-AF65-F5344CB8AC3E}">
        <p14:creationId xmlns:p14="http://schemas.microsoft.com/office/powerpoint/2010/main" val="38742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90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fr-FR" sz="2100" b="1" dirty="0">
                <a:latin typeface="20th Century Font"/>
              </a:rPr>
              <a:t/>
            </a:r>
            <a:br>
              <a:rPr lang="fr-FR" sz="2100" b="1" dirty="0">
                <a:latin typeface="20th Century Font"/>
              </a:rPr>
            </a:br>
            <a:r>
              <a:rPr lang="fr-FR" sz="2100" b="1" dirty="0">
                <a:latin typeface="20th Century Font"/>
              </a:rPr>
              <a:t/>
            </a:r>
            <a:br>
              <a:rPr lang="fr-FR" sz="2100" b="1" dirty="0">
                <a:latin typeface="20th Century Font"/>
              </a:rPr>
            </a:br>
            <a:r>
              <a:rPr lang="fr-FR" sz="2100" b="1" dirty="0">
                <a:latin typeface="20th Century Font"/>
              </a:rPr>
              <a:t/>
            </a:r>
            <a:br>
              <a:rPr lang="fr-FR" sz="2100" b="1" dirty="0">
                <a:latin typeface="20th Century Font"/>
              </a:rPr>
            </a:br>
            <a:r>
              <a:rPr lang="fr-FR" sz="2100" b="1" dirty="0">
                <a:latin typeface="20th Century Font"/>
              </a:rPr>
              <a:t/>
            </a:r>
            <a:br>
              <a:rPr lang="fr-FR" sz="2100" b="1" dirty="0">
                <a:latin typeface="20th Century Font"/>
              </a:rPr>
            </a:br>
            <a:r>
              <a:rPr lang="fr-FR" sz="2300" b="1" cap="all" dirty="0">
                <a:latin typeface="20th Century Font"/>
              </a:rPr>
              <a:t/>
            </a:r>
            <a:br>
              <a:rPr lang="fr-FR" sz="2300" b="1" cap="all" dirty="0">
                <a:latin typeface="20th Century Font"/>
              </a:rPr>
            </a:br>
            <a:endParaRPr lang="fr-FR" sz="2200" b="1" cap="all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65" y="276609"/>
            <a:ext cx="1428750" cy="108585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1916832"/>
            <a:ext cx="3746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 smtClean="0">
                <a:latin typeface="20th Century Font"/>
              </a:rPr>
              <a:t>Ajoutez facilement un véhicule dans votre système</a:t>
            </a:r>
            <a:endParaRPr lang="fr-FR" sz="1400" dirty="0" smtClean="0">
              <a:latin typeface="20th Century Font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00" b="31244"/>
          <a:stretch/>
        </p:blipFill>
        <p:spPr>
          <a:xfrm>
            <a:off x="0" y="418024"/>
            <a:ext cx="2411760" cy="79882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572000" y="1897668"/>
            <a:ext cx="3746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 smtClean="0">
                <a:latin typeface="20th Century Font"/>
              </a:rPr>
              <a:t>Renseignez le maximum d’informations sur vos véhicules</a:t>
            </a:r>
            <a:endParaRPr lang="fr-FR" sz="1400" dirty="0" smtClean="0">
              <a:latin typeface="20th Century Fon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75" y="2564904"/>
            <a:ext cx="9144000" cy="43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0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90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fr-FR" sz="2100" b="1" dirty="0">
                <a:latin typeface="20th Century Font"/>
              </a:rPr>
              <a:t/>
            </a:r>
            <a:br>
              <a:rPr lang="fr-FR" sz="2100" b="1" dirty="0">
                <a:latin typeface="20th Century Font"/>
              </a:rPr>
            </a:br>
            <a:r>
              <a:rPr lang="fr-FR" sz="2100" b="1" dirty="0">
                <a:latin typeface="20th Century Font"/>
              </a:rPr>
              <a:t/>
            </a:r>
            <a:br>
              <a:rPr lang="fr-FR" sz="2100" b="1" dirty="0">
                <a:latin typeface="20th Century Font"/>
              </a:rPr>
            </a:br>
            <a:r>
              <a:rPr lang="fr-FR" sz="2100" b="1" dirty="0">
                <a:latin typeface="20th Century Font"/>
              </a:rPr>
              <a:t/>
            </a:r>
            <a:br>
              <a:rPr lang="fr-FR" sz="2100" b="1" dirty="0">
                <a:latin typeface="20th Century Font"/>
              </a:rPr>
            </a:br>
            <a:r>
              <a:rPr lang="fr-FR" sz="2100" b="1" dirty="0">
                <a:latin typeface="20th Century Font"/>
              </a:rPr>
              <a:t/>
            </a:r>
            <a:br>
              <a:rPr lang="fr-FR" sz="2100" b="1" dirty="0">
                <a:latin typeface="20th Century Font"/>
              </a:rPr>
            </a:br>
            <a:r>
              <a:rPr lang="fr-FR" sz="2300" b="1" cap="all" dirty="0">
                <a:latin typeface="20th Century Font"/>
              </a:rPr>
              <a:t/>
            </a:r>
            <a:br>
              <a:rPr lang="fr-FR" sz="2300" b="1" cap="all" dirty="0">
                <a:latin typeface="20th Century Font"/>
              </a:rPr>
            </a:br>
            <a:endParaRPr lang="fr-FR" sz="2200" b="1" cap="all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65" y="276609"/>
            <a:ext cx="1428750" cy="108585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1982482"/>
            <a:ext cx="3746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 smtClean="0">
                <a:latin typeface="20th Century Font"/>
              </a:rPr>
              <a:t>Consultez les déplacements journaliers de vos véhicules</a:t>
            </a:r>
            <a:endParaRPr lang="fr-FR" sz="1400" dirty="0" smtClean="0">
              <a:latin typeface="20th Century Font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00" b="31244"/>
          <a:stretch/>
        </p:blipFill>
        <p:spPr>
          <a:xfrm>
            <a:off x="0" y="418024"/>
            <a:ext cx="2411760" cy="798829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7497"/>
            <a:ext cx="9144000" cy="43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90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fr-FR" sz="2100" b="1" dirty="0">
                <a:latin typeface="20th Century Font"/>
              </a:rPr>
              <a:t/>
            </a:r>
            <a:br>
              <a:rPr lang="fr-FR" sz="2100" b="1" dirty="0">
                <a:latin typeface="20th Century Font"/>
              </a:rPr>
            </a:br>
            <a:r>
              <a:rPr lang="fr-FR" sz="2100" b="1" dirty="0">
                <a:latin typeface="20th Century Font"/>
              </a:rPr>
              <a:t/>
            </a:r>
            <a:br>
              <a:rPr lang="fr-FR" sz="2100" b="1" dirty="0">
                <a:latin typeface="20th Century Font"/>
              </a:rPr>
            </a:br>
            <a:r>
              <a:rPr lang="fr-FR" sz="2100" b="1" dirty="0">
                <a:latin typeface="20th Century Font"/>
              </a:rPr>
              <a:t/>
            </a:r>
            <a:br>
              <a:rPr lang="fr-FR" sz="2100" b="1" dirty="0">
                <a:latin typeface="20th Century Font"/>
              </a:rPr>
            </a:br>
            <a:r>
              <a:rPr lang="fr-FR" sz="2100" b="1" dirty="0">
                <a:latin typeface="20th Century Font"/>
              </a:rPr>
              <a:t/>
            </a:r>
            <a:br>
              <a:rPr lang="fr-FR" sz="2100" b="1" dirty="0">
                <a:latin typeface="20th Century Font"/>
              </a:rPr>
            </a:br>
            <a:r>
              <a:rPr lang="fr-FR" sz="2300" b="1" cap="all" dirty="0">
                <a:latin typeface="20th Century Font"/>
              </a:rPr>
              <a:t/>
            </a:r>
            <a:br>
              <a:rPr lang="fr-FR" sz="2300" b="1" cap="all" dirty="0">
                <a:latin typeface="20th Century Font"/>
              </a:rPr>
            </a:br>
            <a:endParaRPr lang="fr-FR" sz="2200" b="1" cap="all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65" y="276609"/>
            <a:ext cx="1428750" cy="108585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5528" y="1858333"/>
            <a:ext cx="4196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 smtClean="0">
                <a:latin typeface="20th Century Font"/>
              </a:rPr>
              <a:t>Consultez les déplacements d’un ensemble de véhicules du une période donnée</a:t>
            </a:r>
            <a:endParaRPr lang="fr-FR" sz="1400" dirty="0" smtClean="0">
              <a:latin typeface="20th Century Font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00" b="31244"/>
          <a:stretch/>
        </p:blipFill>
        <p:spPr>
          <a:xfrm>
            <a:off x="0" y="418024"/>
            <a:ext cx="2411760" cy="79882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2" y="2549199"/>
            <a:ext cx="9144000" cy="433618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427984" y="1858333"/>
            <a:ext cx="4196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 smtClean="0">
                <a:latin typeface="20th Century Font"/>
              </a:rPr>
              <a:t>Chaque véhicule étant représenté par une couleur sur la carte</a:t>
            </a:r>
            <a:endParaRPr lang="fr-FR" sz="1400" dirty="0" smtClean="0">
              <a:latin typeface="20th Century Font"/>
            </a:endParaRPr>
          </a:p>
        </p:txBody>
      </p:sp>
    </p:spTree>
    <p:extLst>
      <p:ext uri="{BB962C8B-B14F-4D97-AF65-F5344CB8AC3E}">
        <p14:creationId xmlns:p14="http://schemas.microsoft.com/office/powerpoint/2010/main" val="17453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90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fr-FR" sz="2100" b="1" dirty="0">
                <a:latin typeface="20th Century Font"/>
              </a:rPr>
              <a:t/>
            </a:r>
            <a:br>
              <a:rPr lang="fr-FR" sz="2100" b="1" dirty="0">
                <a:latin typeface="20th Century Font"/>
              </a:rPr>
            </a:br>
            <a:r>
              <a:rPr lang="fr-FR" sz="2100" b="1" dirty="0">
                <a:latin typeface="20th Century Font"/>
              </a:rPr>
              <a:t/>
            </a:r>
            <a:br>
              <a:rPr lang="fr-FR" sz="2100" b="1" dirty="0">
                <a:latin typeface="20th Century Font"/>
              </a:rPr>
            </a:br>
            <a:r>
              <a:rPr lang="fr-FR" sz="2100" b="1" dirty="0">
                <a:latin typeface="20th Century Font"/>
              </a:rPr>
              <a:t/>
            </a:r>
            <a:br>
              <a:rPr lang="fr-FR" sz="2100" b="1" dirty="0">
                <a:latin typeface="20th Century Font"/>
              </a:rPr>
            </a:br>
            <a:r>
              <a:rPr lang="fr-FR" sz="2100" b="1" dirty="0">
                <a:latin typeface="20th Century Font"/>
              </a:rPr>
              <a:t/>
            </a:r>
            <a:br>
              <a:rPr lang="fr-FR" sz="2100" b="1" dirty="0">
                <a:latin typeface="20th Century Font"/>
              </a:rPr>
            </a:br>
            <a:r>
              <a:rPr lang="fr-FR" sz="2300" b="1" cap="all" dirty="0">
                <a:latin typeface="20th Century Font"/>
              </a:rPr>
              <a:t/>
            </a:r>
            <a:br>
              <a:rPr lang="fr-FR" sz="2300" b="1" cap="all" dirty="0">
                <a:latin typeface="20th Century Font"/>
              </a:rPr>
            </a:br>
            <a:endParaRPr lang="fr-FR" sz="2200" b="1" cap="all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65" y="276609"/>
            <a:ext cx="1428750" cy="108585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5528" y="1858333"/>
            <a:ext cx="4196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 smtClean="0">
                <a:latin typeface="20th Century Font"/>
              </a:rPr>
              <a:t>Définissez des zones de déplacement (Polygone ou Cercle)</a:t>
            </a:r>
            <a:endParaRPr lang="fr-FR" sz="1400" dirty="0" smtClean="0">
              <a:latin typeface="20th Century Font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00" b="31244"/>
          <a:stretch/>
        </p:blipFill>
        <p:spPr>
          <a:xfrm>
            <a:off x="0" y="418024"/>
            <a:ext cx="2411760" cy="79882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427984" y="1858333"/>
            <a:ext cx="4196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 smtClean="0">
                <a:latin typeface="20th Century Font"/>
              </a:rPr>
              <a:t>Appliquez directement vos zones crées à un ou plusieurs véhicules</a:t>
            </a:r>
            <a:endParaRPr lang="fr-FR" sz="1400" dirty="0" smtClean="0">
              <a:latin typeface="20th Century Fon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9198"/>
            <a:ext cx="9144000" cy="43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0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90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fr-FR" sz="2100" b="1" dirty="0">
                <a:latin typeface="20th Century Font"/>
              </a:rPr>
              <a:t/>
            </a:r>
            <a:br>
              <a:rPr lang="fr-FR" sz="2100" b="1" dirty="0">
                <a:latin typeface="20th Century Font"/>
              </a:rPr>
            </a:br>
            <a:r>
              <a:rPr lang="fr-FR" sz="2100" b="1" dirty="0">
                <a:latin typeface="20th Century Font"/>
              </a:rPr>
              <a:t/>
            </a:r>
            <a:br>
              <a:rPr lang="fr-FR" sz="2100" b="1" dirty="0">
                <a:latin typeface="20th Century Font"/>
              </a:rPr>
            </a:br>
            <a:r>
              <a:rPr lang="fr-FR" sz="2100" b="1" dirty="0">
                <a:latin typeface="20th Century Font"/>
              </a:rPr>
              <a:t/>
            </a:r>
            <a:br>
              <a:rPr lang="fr-FR" sz="2100" b="1" dirty="0">
                <a:latin typeface="20th Century Font"/>
              </a:rPr>
            </a:br>
            <a:r>
              <a:rPr lang="fr-FR" sz="2100" b="1" dirty="0">
                <a:latin typeface="20th Century Font"/>
              </a:rPr>
              <a:t/>
            </a:r>
            <a:br>
              <a:rPr lang="fr-FR" sz="2100" b="1" dirty="0">
                <a:latin typeface="20th Century Font"/>
              </a:rPr>
            </a:br>
            <a:r>
              <a:rPr lang="fr-FR" sz="2300" b="1" cap="all" dirty="0">
                <a:latin typeface="20th Century Font"/>
              </a:rPr>
              <a:t/>
            </a:r>
            <a:br>
              <a:rPr lang="fr-FR" sz="2300" b="1" cap="all" dirty="0">
                <a:latin typeface="20th Century Font"/>
              </a:rPr>
            </a:br>
            <a:endParaRPr lang="fr-FR" sz="2200" b="1" cap="all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65" y="276609"/>
            <a:ext cx="1428750" cy="108585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5528" y="1858333"/>
            <a:ext cx="7940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 smtClean="0">
                <a:latin typeface="20th Century Font"/>
              </a:rPr>
              <a:t>Définissez les contacts devant être alertés en cas d’entrée ou de sortie d’un véhicule d’une de ses zones</a:t>
            </a:r>
            <a:endParaRPr lang="fr-FR" sz="1400" dirty="0" smtClean="0">
              <a:latin typeface="20th Century Font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00" b="31244"/>
          <a:stretch/>
        </p:blipFill>
        <p:spPr>
          <a:xfrm>
            <a:off x="0" y="418024"/>
            <a:ext cx="2411760" cy="79882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1815"/>
            <a:ext cx="9144000" cy="43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90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r>
              <a:rPr lang="fr-FR" sz="2100" b="1" dirty="0">
                <a:latin typeface="20th Century Font"/>
              </a:rPr>
              <a:t/>
            </a:r>
            <a:br>
              <a:rPr lang="fr-FR" sz="2100" b="1" dirty="0">
                <a:latin typeface="20th Century Font"/>
              </a:rPr>
            </a:br>
            <a:r>
              <a:rPr lang="fr-FR" sz="2100" b="1" dirty="0">
                <a:latin typeface="20th Century Font"/>
              </a:rPr>
              <a:t/>
            </a:r>
            <a:br>
              <a:rPr lang="fr-FR" sz="2100" b="1" dirty="0">
                <a:latin typeface="20th Century Font"/>
              </a:rPr>
            </a:br>
            <a:r>
              <a:rPr lang="fr-FR" sz="2100" b="1" dirty="0">
                <a:latin typeface="20th Century Font"/>
              </a:rPr>
              <a:t/>
            </a:r>
            <a:br>
              <a:rPr lang="fr-FR" sz="2100" b="1" dirty="0">
                <a:latin typeface="20th Century Font"/>
              </a:rPr>
            </a:br>
            <a:r>
              <a:rPr lang="fr-FR" sz="2100" b="1" dirty="0">
                <a:latin typeface="20th Century Font"/>
              </a:rPr>
              <a:t/>
            </a:r>
            <a:br>
              <a:rPr lang="fr-FR" sz="2100" b="1" dirty="0">
                <a:latin typeface="20th Century Font"/>
              </a:rPr>
            </a:br>
            <a:r>
              <a:rPr lang="fr-FR" sz="2300" b="1" cap="all" dirty="0">
                <a:latin typeface="20th Century Font"/>
              </a:rPr>
              <a:t/>
            </a:r>
            <a:br>
              <a:rPr lang="fr-FR" sz="2300" b="1" cap="all" dirty="0">
                <a:latin typeface="20th Century Font"/>
              </a:rPr>
            </a:br>
            <a:endParaRPr lang="fr-FR" sz="2200" b="1" cap="all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65" y="276609"/>
            <a:ext cx="1428750" cy="108585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1967297"/>
            <a:ext cx="579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 smtClean="0">
                <a:latin typeface="20th Century Font"/>
              </a:rPr>
              <a:t>Traquez les déplacements de vos véhicules en temps réels juste en cliquant sur le bouton « Real Time </a:t>
            </a:r>
            <a:r>
              <a:rPr lang="fr-FR" sz="1400" dirty="0" err="1" smtClean="0">
                <a:latin typeface="20th Century Font"/>
              </a:rPr>
              <a:t>Track</a:t>
            </a:r>
            <a:r>
              <a:rPr lang="fr-FR" sz="1400" dirty="0" smtClean="0">
                <a:latin typeface="20th Century Font"/>
              </a:rPr>
              <a:t> »</a:t>
            </a:r>
            <a:endParaRPr lang="fr-FR" sz="1400" dirty="0" smtClean="0">
              <a:latin typeface="20th Century Font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00" b="31244"/>
          <a:stretch/>
        </p:blipFill>
        <p:spPr>
          <a:xfrm>
            <a:off x="0" y="418024"/>
            <a:ext cx="2411760" cy="798829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63" y="2797497"/>
            <a:ext cx="9156263" cy="406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1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321</Words>
  <Application>Microsoft Office PowerPoint</Application>
  <PresentationFormat>Affichage à l'écran (4:3)</PresentationFormat>
  <Paragraphs>63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20th Century Font</vt:lpstr>
      <vt:lpstr>Arial</vt:lpstr>
      <vt:lpstr>Calibri</vt:lpstr>
      <vt:lpstr>Century Schoolbook</vt:lpstr>
      <vt:lpstr>Garamond</vt:lpstr>
      <vt:lpstr>Wingdings</vt:lpstr>
      <vt:lpstr>Thème Office</vt:lpstr>
      <vt:lpstr>Présentation PowerPoint</vt:lpstr>
      <vt:lpstr>Présentation PowerPoint</vt:lpstr>
      <vt:lpstr>     </vt:lpstr>
      <vt:lpstr>     </vt:lpstr>
      <vt:lpstr>     </vt:lpstr>
      <vt:lpstr>     </vt:lpstr>
      <vt:lpstr>     </vt:lpstr>
      <vt:lpstr>     </vt:lpstr>
      <vt:lpstr>     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LADYD</dc:creator>
  <cp:lastModifiedBy>lauris djilo</cp:lastModifiedBy>
  <cp:revision>28</cp:revision>
  <cp:lastPrinted>2019-03-05T13:17:34Z</cp:lastPrinted>
  <dcterms:created xsi:type="dcterms:W3CDTF">2019-03-06T15:41:20Z</dcterms:created>
  <dcterms:modified xsi:type="dcterms:W3CDTF">2019-05-23T16:07:00Z</dcterms:modified>
</cp:coreProperties>
</file>