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3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83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75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D1AE7-7C2E-44F3-A585-B0B84B769043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F11CECA-07F4-4739-8885-7F90F828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Typing Tutor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Jared Hughes, Ross O’Brien, </a:t>
            </a:r>
            <a:r>
              <a:rPr lang="en-US" dirty="0" err="1" smtClean="0"/>
              <a:t>Treva</a:t>
            </a:r>
            <a:r>
              <a:rPr lang="en-US" dirty="0" smtClean="0"/>
              <a:t> O’Keefe, Harrison Palmer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0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Divisions of Labor</a:t>
            </a:r>
          </a:p>
          <a:p>
            <a:r>
              <a:rPr lang="en-US" dirty="0" smtClean="0"/>
              <a:t>Results to Date</a:t>
            </a:r>
          </a:p>
          <a:p>
            <a:r>
              <a:rPr lang="en-US" dirty="0" smtClean="0"/>
              <a:t>Roadblocks</a:t>
            </a:r>
          </a:p>
          <a:p>
            <a:r>
              <a:rPr lang="en-US" dirty="0" smtClean="0"/>
              <a:t>Timeline to Completion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typing tutor</a:t>
            </a:r>
          </a:p>
          <a:p>
            <a:endParaRPr lang="en-US" dirty="0" smtClean="0"/>
          </a:p>
          <a:p>
            <a:r>
              <a:rPr lang="en-US" dirty="0" smtClean="0"/>
              <a:t>Displaying text and asking the user to </a:t>
            </a:r>
            <a:r>
              <a:rPr lang="en-US" dirty="0"/>
              <a:t>t</a:t>
            </a:r>
            <a:r>
              <a:rPr lang="en-US" dirty="0" smtClean="0"/>
              <a:t>ype what is being shown</a:t>
            </a:r>
          </a:p>
          <a:p>
            <a:endParaRPr lang="en-US" dirty="0" smtClean="0"/>
          </a:p>
          <a:p>
            <a:r>
              <a:rPr lang="en-US" dirty="0" smtClean="0"/>
              <a:t>Having a displayable keyboard that interacts with the users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two different programming groups</a:t>
            </a:r>
          </a:p>
          <a:p>
            <a:r>
              <a:rPr lang="en-US" dirty="0" smtClean="0"/>
              <a:t>Ross and Harrison:</a:t>
            </a:r>
          </a:p>
          <a:p>
            <a:pPr lvl="1"/>
            <a:r>
              <a:rPr lang="en-US" dirty="0" smtClean="0"/>
              <a:t>*sample*</a:t>
            </a:r>
          </a:p>
          <a:p>
            <a:r>
              <a:rPr lang="en-US" dirty="0" smtClean="0"/>
              <a:t>Jared and </a:t>
            </a:r>
            <a:r>
              <a:rPr lang="en-US" dirty="0" err="1" smtClean="0"/>
              <a:t>Treva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*</a:t>
            </a:r>
            <a:r>
              <a:rPr lang="en-US" dirty="0" smtClean="0"/>
              <a:t>sample*</a:t>
            </a:r>
          </a:p>
        </p:txBody>
      </p:sp>
    </p:spTree>
    <p:extLst>
      <p:ext uri="{BB962C8B-B14F-4D97-AF65-F5344CB8AC3E}">
        <p14:creationId xmlns:p14="http://schemas.microsoft.com/office/powerpoint/2010/main" val="292794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Displayable Text</a:t>
            </a:r>
          </a:p>
          <a:p>
            <a:endParaRPr lang="en-US" dirty="0"/>
          </a:p>
          <a:p>
            <a:r>
              <a:rPr lang="en-US" dirty="0" smtClean="0"/>
              <a:t>Displayable Keyboard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1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6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Errors</a:t>
            </a:r>
          </a:p>
          <a:p>
            <a:endParaRPr lang="en-US" dirty="0" smtClean="0"/>
          </a:p>
          <a:p>
            <a:r>
              <a:rPr lang="en-US" dirty="0" smtClean="0"/>
              <a:t>GitHub Syncing</a:t>
            </a:r>
          </a:p>
          <a:p>
            <a:endParaRPr lang="en-US" dirty="0" smtClean="0"/>
          </a:p>
          <a:p>
            <a:r>
              <a:rPr lang="en-US" dirty="0" smtClean="0"/>
              <a:t>Translating Numbers into Characters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2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2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58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100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Typing Tutor</vt:lpstr>
      <vt:lpstr>Topics</vt:lpstr>
      <vt:lpstr>Project Overview</vt:lpstr>
      <vt:lpstr>Division of Labor</vt:lpstr>
      <vt:lpstr>Results to Date</vt:lpstr>
      <vt:lpstr>PowerPoint Presentation</vt:lpstr>
      <vt:lpstr>Roadblocks</vt:lpstr>
      <vt:lpstr>Timeline to Completion</vt:lpstr>
      <vt:lpstr>Conclusion</vt:lpstr>
    </vt:vector>
  </TitlesOfParts>
  <Company>Daniel Webster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Tutor</dc:title>
  <dc:creator>Treva O'Keefe</dc:creator>
  <cp:lastModifiedBy>Treva O'Keefe</cp:lastModifiedBy>
  <cp:revision>4</cp:revision>
  <dcterms:created xsi:type="dcterms:W3CDTF">2015-04-15T18:26:59Z</dcterms:created>
  <dcterms:modified xsi:type="dcterms:W3CDTF">2015-04-15T18:58:28Z</dcterms:modified>
</cp:coreProperties>
</file>