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97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4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7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983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79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1863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0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4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5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6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0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6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2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0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5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1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27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Typing Tutor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By: Jared Hughes, Ross O’Brien, Treva O’Keefe, Harrison Palmer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52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b="1" dirty="0" smtClean="0">
                <a:solidFill>
                  <a:schemeClr val="bg1"/>
                </a:solidFill>
              </a:rPr>
              <a:t>Overview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Divisions of </a:t>
            </a:r>
            <a:r>
              <a:rPr lang="en-US" b="1" dirty="0" smtClean="0">
                <a:solidFill>
                  <a:schemeClr val="bg1"/>
                </a:solidFill>
              </a:rPr>
              <a:t>Labor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Results to </a:t>
            </a:r>
            <a:r>
              <a:rPr lang="en-US" b="1" dirty="0" smtClean="0">
                <a:solidFill>
                  <a:schemeClr val="bg1"/>
                </a:solidFill>
              </a:rPr>
              <a:t>Date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Roadblocks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Conclusion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972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Creating a typing tutor to help the user properly learn to type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Displaying text and asking the user to type what is being shown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Having a displayable keyboard that interacts with the users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1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Divisions of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Split into two different programming </a:t>
            </a:r>
            <a:r>
              <a:rPr lang="en-US" b="1" dirty="0" smtClean="0">
                <a:solidFill>
                  <a:schemeClr val="bg1"/>
                </a:solidFill>
              </a:rPr>
              <a:t>groups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Ross and Harrison: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Creating core functions and keyboard setup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Creating real-time </a:t>
            </a:r>
            <a:r>
              <a:rPr lang="en-US" b="1" dirty="0" smtClean="0">
                <a:solidFill>
                  <a:schemeClr val="bg1"/>
                </a:solidFill>
              </a:rPr>
              <a:t>Statistics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Jared and Treva: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Graphical design/implementation and Level Designer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PowerPoint producers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5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Individual Levels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Allows user to pick difficulty</a:t>
            </a:r>
          </a:p>
          <a:p>
            <a:pPr lvl="1"/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Graphics display when correct or incorrectly pressed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Allows user to try to type the given sentence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44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Roadblocks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Image Errors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GitHub Syncing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Translating Numbers into Characters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Arrays of </a:t>
            </a:r>
            <a:r>
              <a:rPr lang="en-US" b="1" dirty="0" smtClean="0">
                <a:solidFill>
                  <a:schemeClr val="bg1"/>
                </a:solidFill>
              </a:rPr>
              <a:t>Objects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Time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45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In conclusion we made notable progress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We were following original timeline</a:t>
            </a:r>
          </a:p>
          <a:p>
            <a:pPr lvl="1"/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Made a lot of progress in the final stretch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Almost finished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Small details we wanted to add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71601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1537</TotalTime>
  <Words>161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Typing Tutor</vt:lpstr>
      <vt:lpstr>Topics</vt:lpstr>
      <vt:lpstr>Project overview</vt:lpstr>
      <vt:lpstr>Divisions of labor</vt:lpstr>
      <vt:lpstr>Results</vt:lpstr>
      <vt:lpstr>Roadblocks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Typing Tutor</dc:title>
  <dc:creator>Treva</dc:creator>
  <cp:lastModifiedBy>Treva O'Keefe</cp:lastModifiedBy>
  <cp:revision>8</cp:revision>
  <dcterms:created xsi:type="dcterms:W3CDTF">2015-04-30T14:36:26Z</dcterms:created>
  <dcterms:modified xsi:type="dcterms:W3CDTF">2015-05-01T16:46:26Z</dcterms:modified>
</cp:coreProperties>
</file>