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63" r:id="rId3"/>
    <p:sldId id="257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3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7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3830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275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96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5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1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3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3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3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1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9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2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Typing Tutor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Jared Hughes, Ross O’Brien, </a:t>
            </a:r>
            <a:r>
              <a:rPr lang="en-US" dirty="0" err="1" smtClean="0"/>
              <a:t>Treva</a:t>
            </a:r>
            <a:r>
              <a:rPr lang="en-US" dirty="0" smtClean="0"/>
              <a:t> O’Keefe, Harrison Palmer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0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Divisions of Labor</a:t>
            </a:r>
          </a:p>
          <a:p>
            <a:r>
              <a:rPr lang="en-US" dirty="0" smtClean="0"/>
              <a:t>Results to Date</a:t>
            </a:r>
          </a:p>
          <a:p>
            <a:r>
              <a:rPr lang="en-US" dirty="0" smtClean="0"/>
              <a:t>Roadblocks</a:t>
            </a:r>
          </a:p>
          <a:p>
            <a:r>
              <a:rPr lang="en-US" dirty="0" smtClean="0"/>
              <a:t>Timeline to Completion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6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typing </a:t>
            </a:r>
            <a:r>
              <a:rPr lang="en-US" dirty="0" smtClean="0"/>
              <a:t>tutor to help the user properly learn to type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Displaying text and asking the user to </a:t>
            </a:r>
            <a:r>
              <a:rPr lang="en-US" dirty="0"/>
              <a:t>t</a:t>
            </a:r>
            <a:r>
              <a:rPr lang="en-US" dirty="0" smtClean="0"/>
              <a:t>ype what is being shown</a:t>
            </a:r>
          </a:p>
          <a:p>
            <a:endParaRPr lang="en-US" dirty="0" smtClean="0"/>
          </a:p>
          <a:p>
            <a:r>
              <a:rPr lang="en-US" dirty="0" smtClean="0"/>
              <a:t>Having a displayable keyboard that interacts with the users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7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Displayable Text on screen; moves to correct user input</a:t>
            </a:r>
          </a:p>
          <a:p>
            <a:endParaRPr lang="en-US" dirty="0"/>
          </a:p>
          <a:p>
            <a:r>
              <a:rPr lang="en-US" dirty="0" smtClean="0"/>
              <a:t>A displayable Keyboard that can be toggled on/off (ex. Main menu screen)</a:t>
            </a:r>
          </a:p>
          <a:p>
            <a:endParaRPr lang="en-US" dirty="0"/>
          </a:p>
          <a:p>
            <a:r>
              <a:rPr lang="en-US" dirty="0" smtClean="0"/>
              <a:t>Key press checking/comparing</a:t>
            </a:r>
          </a:p>
          <a:p>
            <a:endParaRPr lang="en-US" dirty="0"/>
          </a:p>
          <a:p>
            <a:r>
              <a:rPr lang="en-US" dirty="0" smtClean="0"/>
              <a:t>All necessary functions implemented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1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into two different programming groups</a:t>
            </a:r>
          </a:p>
          <a:p>
            <a:r>
              <a:rPr lang="en-US" dirty="0" smtClean="0"/>
              <a:t>Ross and Harrison:</a:t>
            </a:r>
          </a:p>
          <a:p>
            <a:pPr lvl="1"/>
            <a:r>
              <a:rPr lang="en-US" dirty="0" smtClean="0"/>
              <a:t>Creating core functions and keyboard setup</a:t>
            </a:r>
          </a:p>
          <a:p>
            <a:pPr lvl="1"/>
            <a:r>
              <a:rPr lang="en-US" dirty="0" smtClean="0"/>
              <a:t>Creating real-time Statistics</a:t>
            </a:r>
          </a:p>
          <a:p>
            <a:r>
              <a:rPr lang="en-US" dirty="0" smtClean="0"/>
              <a:t>Jared and </a:t>
            </a:r>
            <a:r>
              <a:rPr lang="en-US" dirty="0" err="1" smtClean="0"/>
              <a:t>Treva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Graphical design/implementation and </a:t>
            </a:r>
            <a:r>
              <a:rPr lang="en-US" dirty="0"/>
              <a:t>Level </a:t>
            </a:r>
            <a:r>
              <a:rPr lang="en-US" dirty="0" smtClean="0"/>
              <a:t>Designer</a:t>
            </a:r>
          </a:p>
          <a:p>
            <a:pPr lvl="1"/>
            <a:r>
              <a:rPr lang="en-US" dirty="0" smtClean="0"/>
              <a:t>PowerPoint producers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4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Errors</a:t>
            </a:r>
          </a:p>
          <a:p>
            <a:endParaRPr lang="en-US" dirty="0" smtClean="0"/>
          </a:p>
          <a:p>
            <a:r>
              <a:rPr lang="en-US" dirty="0" smtClean="0"/>
              <a:t>GitHub Syncing</a:t>
            </a:r>
          </a:p>
          <a:p>
            <a:endParaRPr lang="en-US" dirty="0" smtClean="0"/>
          </a:p>
          <a:p>
            <a:r>
              <a:rPr lang="en-US" dirty="0" smtClean="0"/>
              <a:t>Translating Numbers into Characters</a:t>
            </a:r>
          </a:p>
          <a:p>
            <a:endParaRPr lang="en-US" dirty="0"/>
          </a:p>
          <a:p>
            <a:r>
              <a:rPr lang="en-US" dirty="0" smtClean="0"/>
              <a:t>Arrays of objects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2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to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1:</a:t>
            </a:r>
          </a:p>
          <a:p>
            <a:pPr lvl="1"/>
            <a:r>
              <a:rPr lang="en-US" dirty="0" smtClean="0"/>
              <a:t>remove all image loading issues	</a:t>
            </a:r>
          </a:p>
          <a:p>
            <a:pPr lvl="1"/>
            <a:r>
              <a:rPr lang="en-US" dirty="0" smtClean="0"/>
              <a:t>Create multiple screens</a:t>
            </a:r>
          </a:p>
          <a:p>
            <a:pPr lvl="1"/>
            <a:r>
              <a:rPr lang="en-US" dirty="0" smtClean="0"/>
              <a:t>Have keyboard show what key was pressed, and if it was correct or incorrect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Week 2:</a:t>
            </a:r>
          </a:p>
          <a:p>
            <a:pPr lvl="1"/>
            <a:r>
              <a:rPr lang="en-US" dirty="0" smtClean="0"/>
              <a:t>Include Statistics</a:t>
            </a:r>
          </a:p>
          <a:p>
            <a:pPr lvl="1"/>
            <a:r>
              <a:rPr lang="en-US" dirty="0" smtClean="0"/>
              <a:t>Implement levels</a:t>
            </a:r>
          </a:p>
          <a:p>
            <a:pPr lvl="1"/>
            <a:r>
              <a:rPr lang="en-US" dirty="0" smtClean="0"/>
              <a:t>Add minimum AI to each level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2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Conclusion we’re making </a:t>
            </a:r>
            <a:r>
              <a:rPr lang="en-US" dirty="0" smtClean="0"/>
              <a:t>notable progress</a:t>
            </a:r>
            <a:endParaRPr lang="en-US" dirty="0" smtClean="0"/>
          </a:p>
          <a:p>
            <a:pPr lvl="1"/>
            <a:r>
              <a:rPr lang="en-US" dirty="0" smtClean="0"/>
              <a:t>Following original timeline</a:t>
            </a:r>
          </a:p>
          <a:p>
            <a:pPr lvl="1"/>
            <a:endParaRPr lang="en-US" dirty="0"/>
          </a:p>
          <a:p>
            <a:r>
              <a:rPr lang="en-US" dirty="0" smtClean="0"/>
              <a:t>Most progress is not visible</a:t>
            </a:r>
          </a:p>
          <a:p>
            <a:endParaRPr lang="en-US" dirty="0"/>
          </a:p>
          <a:p>
            <a:r>
              <a:rPr lang="en-US" dirty="0" smtClean="0"/>
              <a:t>There was and still are many issues to fix</a:t>
            </a:r>
          </a:p>
          <a:p>
            <a:pPr lvl="1"/>
            <a:r>
              <a:rPr lang="en-US" dirty="0" smtClean="0"/>
              <a:t>Learning new things every day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586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185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Typing Tutor</vt:lpstr>
      <vt:lpstr>Topics</vt:lpstr>
      <vt:lpstr>Project Overview</vt:lpstr>
      <vt:lpstr>Results to Date</vt:lpstr>
      <vt:lpstr>Division of Labor</vt:lpstr>
      <vt:lpstr>Roadblocks</vt:lpstr>
      <vt:lpstr>Timeline to Completion</vt:lpstr>
      <vt:lpstr>Conclusion</vt:lpstr>
    </vt:vector>
  </TitlesOfParts>
  <Company>Daniel Webster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Typing Tutor</dc:title>
  <dc:creator>Treva O'Keefe</dc:creator>
  <cp:lastModifiedBy>Harrison Palmer</cp:lastModifiedBy>
  <cp:revision>12</cp:revision>
  <dcterms:created xsi:type="dcterms:W3CDTF">2015-04-15T18:26:59Z</dcterms:created>
  <dcterms:modified xsi:type="dcterms:W3CDTF">2015-04-16T21:49:54Z</dcterms:modified>
</cp:coreProperties>
</file>