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5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3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7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3830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79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275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96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9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5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1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3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3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3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1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9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D1AE7-7C2E-44F3-A585-B0B84B7690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2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  <p:sldLayoutId id="2147483938" r:id="rId13"/>
    <p:sldLayoutId id="2147483939" r:id="rId14"/>
    <p:sldLayoutId id="2147483940" r:id="rId15"/>
    <p:sldLayoutId id="21474839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Typing Tutor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Jared Hughes, Ross O’Brien, </a:t>
            </a:r>
            <a:r>
              <a:rPr lang="en-US" dirty="0" err="1" smtClean="0"/>
              <a:t>Treva</a:t>
            </a:r>
            <a:r>
              <a:rPr lang="en-US" dirty="0" smtClean="0"/>
              <a:t> O’Keefe, Harrison Palmer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0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</a:p>
          <a:p>
            <a:r>
              <a:rPr lang="en-US" dirty="0" smtClean="0"/>
              <a:t>Divisions of Labor</a:t>
            </a:r>
          </a:p>
          <a:p>
            <a:r>
              <a:rPr lang="en-US" dirty="0" smtClean="0"/>
              <a:t>Results to Date</a:t>
            </a:r>
          </a:p>
          <a:p>
            <a:r>
              <a:rPr lang="en-US" dirty="0" smtClean="0"/>
              <a:t>Roadblocks</a:t>
            </a:r>
          </a:p>
          <a:p>
            <a:r>
              <a:rPr lang="en-US" dirty="0" smtClean="0"/>
              <a:t>Timeline to Completion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6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typing tutor</a:t>
            </a:r>
          </a:p>
          <a:p>
            <a:endParaRPr lang="en-US" dirty="0" smtClean="0"/>
          </a:p>
          <a:p>
            <a:r>
              <a:rPr lang="en-US" dirty="0" smtClean="0"/>
              <a:t>Displaying text and asking the user to </a:t>
            </a:r>
            <a:r>
              <a:rPr lang="en-US" dirty="0"/>
              <a:t>t</a:t>
            </a:r>
            <a:r>
              <a:rPr lang="en-US" dirty="0" smtClean="0"/>
              <a:t>ype what is being shown</a:t>
            </a:r>
          </a:p>
          <a:p>
            <a:endParaRPr lang="en-US" dirty="0" smtClean="0"/>
          </a:p>
          <a:p>
            <a:r>
              <a:rPr lang="en-US" dirty="0" smtClean="0"/>
              <a:t>Having a displayable keyboard that interacts with the users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7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of Labor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into two different programming groups</a:t>
            </a:r>
          </a:p>
          <a:p>
            <a:r>
              <a:rPr lang="en-US" dirty="0" smtClean="0"/>
              <a:t>Ross and Harrison:</a:t>
            </a:r>
          </a:p>
          <a:p>
            <a:pPr lvl="1"/>
            <a:r>
              <a:rPr lang="en-US" dirty="0" smtClean="0"/>
              <a:t>Creating core functions and </a:t>
            </a:r>
            <a:endParaRPr lang="en-US" dirty="0" smtClean="0"/>
          </a:p>
          <a:p>
            <a:r>
              <a:rPr lang="en-US" dirty="0" smtClean="0"/>
              <a:t>Jared and </a:t>
            </a:r>
            <a:r>
              <a:rPr lang="en-US" dirty="0" err="1" smtClean="0"/>
              <a:t>Treva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Graphical design/implementation and on-screen text to be typed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794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to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Displayable Text</a:t>
            </a:r>
          </a:p>
          <a:p>
            <a:endParaRPr lang="en-US" dirty="0"/>
          </a:p>
          <a:p>
            <a:r>
              <a:rPr lang="en-US" dirty="0" smtClean="0"/>
              <a:t>Displayable </a:t>
            </a:r>
            <a:r>
              <a:rPr lang="en-US" dirty="0" smtClean="0"/>
              <a:t>Keyboard</a:t>
            </a:r>
          </a:p>
          <a:p>
            <a:endParaRPr lang="en-US" dirty="0"/>
          </a:p>
          <a:p>
            <a:r>
              <a:rPr lang="en-US" dirty="0" smtClean="0"/>
              <a:t>Key press checking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1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Errors</a:t>
            </a:r>
          </a:p>
          <a:p>
            <a:endParaRPr lang="en-US" dirty="0" smtClean="0"/>
          </a:p>
          <a:p>
            <a:r>
              <a:rPr lang="en-US" dirty="0" smtClean="0"/>
              <a:t>GitHub Syncing</a:t>
            </a:r>
          </a:p>
          <a:p>
            <a:endParaRPr lang="en-US" dirty="0" smtClean="0"/>
          </a:p>
          <a:p>
            <a:r>
              <a:rPr lang="en-US" dirty="0" smtClean="0"/>
              <a:t>Translating Numbers into Characters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424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to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2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586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109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Typing Tutor</vt:lpstr>
      <vt:lpstr>Topics</vt:lpstr>
      <vt:lpstr>Project Overview</vt:lpstr>
      <vt:lpstr>Division of Labor</vt:lpstr>
      <vt:lpstr>Results to Date</vt:lpstr>
      <vt:lpstr>Roadblocks</vt:lpstr>
      <vt:lpstr>Timeline to Completion</vt:lpstr>
      <vt:lpstr>Conclusion</vt:lpstr>
    </vt:vector>
  </TitlesOfParts>
  <Company>Daniel Webster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Typing Tutor</dc:title>
  <dc:creator>Treva O'Keefe</dc:creator>
  <cp:lastModifiedBy>Harrison</cp:lastModifiedBy>
  <cp:revision>5</cp:revision>
  <dcterms:created xsi:type="dcterms:W3CDTF">2015-04-15T18:26:59Z</dcterms:created>
  <dcterms:modified xsi:type="dcterms:W3CDTF">2015-04-16T19:39:41Z</dcterms:modified>
</cp:coreProperties>
</file>