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43" d="100"/>
          <a:sy n="43" d="100"/>
        </p:scale>
        <p:origin x="84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19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0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47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327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53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2451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40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3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8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6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4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6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4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1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3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1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11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Typing Tutor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By: Jared Hughes, Ross O’Brien, Treva O’Keefe, Harrison Palmer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152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Project </a:t>
            </a:r>
            <a:r>
              <a:rPr lang="en-US" dirty="0" smtClean="0"/>
              <a:t>Overview</a:t>
            </a:r>
          </a:p>
          <a:p>
            <a:endParaRPr lang="en-US" dirty="0"/>
          </a:p>
          <a:p>
            <a:r>
              <a:rPr lang="en-US" dirty="0"/>
              <a:t>Divisions of </a:t>
            </a:r>
            <a:r>
              <a:rPr lang="en-US" dirty="0" smtClean="0"/>
              <a:t>Labor</a:t>
            </a:r>
          </a:p>
          <a:p>
            <a:endParaRPr lang="en-US" dirty="0"/>
          </a:p>
          <a:p>
            <a:r>
              <a:rPr lang="en-US" dirty="0"/>
              <a:t>Results to </a:t>
            </a:r>
            <a:r>
              <a:rPr lang="en-US" dirty="0" smtClean="0"/>
              <a:t>Date</a:t>
            </a:r>
          </a:p>
          <a:p>
            <a:endParaRPr lang="en-US" dirty="0"/>
          </a:p>
          <a:p>
            <a:r>
              <a:rPr lang="en-US" dirty="0" smtClean="0"/>
              <a:t>Roadblocks</a:t>
            </a:r>
          </a:p>
          <a:p>
            <a:endParaRPr lang="en-US" dirty="0"/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2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r>
              <a:rPr lang="en-US" dirty="0"/>
              <a:t>Creating a typing tutor to help the user properly learn to type</a:t>
            </a:r>
          </a:p>
          <a:p>
            <a:endParaRPr lang="en-US" dirty="0"/>
          </a:p>
          <a:p>
            <a:r>
              <a:rPr lang="en-US" dirty="0"/>
              <a:t>Displaying text and asking the user to type what is being shown</a:t>
            </a:r>
          </a:p>
          <a:p>
            <a:endParaRPr lang="en-US" dirty="0"/>
          </a:p>
          <a:p>
            <a:r>
              <a:rPr lang="en-US" dirty="0"/>
              <a:t>Having a displayable keyboard that interacts with the users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1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smtClean="0"/>
              <a:t>Divisions of labor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r>
              <a:rPr lang="en-US" dirty="0"/>
              <a:t>Split into two different programming groups</a:t>
            </a:r>
          </a:p>
          <a:p>
            <a:r>
              <a:rPr lang="en-US" dirty="0"/>
              <a:t>Ross and Harrison:</a:t>
            </a:r>
          </a:p>
          <a:p>
            <a:pPr lvl="1"/>
            <a:r>
              <a:rPr lang="en-US" dirty="0"/>
              <a:t>Creating core functions and keyboard setup</a:t>
            </a:r>
          </a:p>
          <a:p>
            <a:pPr lvl="1"/>
            <a:r>
              <a:rPr lang="en-US" dirty="0"/>
              <a:t>Creating real-time </a:t>
            </a:r>
            <a:r>
              <a:rPr lang="en-US" dirty="0" smtClean="0"/>
              <a:t>Statistics</a:t>
            </a:r>
          </a:p>
          <a:p>
            <a:pPr lvl="1"/>
            <a:endParaRPr lang="en-US" dirty="0"/>
          </a:p>
          <a:p>
            <a:r>
              <a:rPr lang="en-US" dirty="0"/>
              <a:t>Jared and Treva:</a:t>
            </a:r>
          </a:p>
          <a:p>
            <a:pPr lvl="1"/>
            <a:r>
              <a:rPr lang="en-US" dirty="0"/>
              <a:t>Graphical design/implementation and Level Designer</a:t>
            </a:r>
          </a:p>
          <a:p>
            <a:pPr lvl="1"/>
            <a:r>
              <a:rPr lang="en-US" dirty="0"/>
              <a:t>PowerPoint producers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5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4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smtClean="0"/>
              <a:t>Roadblocks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Image Errors</a:t>
            </a:r>
          </a:p>
          <a:p>
            <a:endParaRPr lang="en-US" dirty="0"/>
          </a:p>
          <a:p>
            <a:r>
              <a:rPr lang="en-US" dirty="0"/>
              <a:t>GitHub Syncing</a:t>
            </a:r>
          </a:p>
          <a:p>
            <a:endParaRPr lang="en-US" dirty="0"/>
          </a:p>
          <a:p>
            <a:r>
              <a:rPr lang="en-US" dirty="0"/>
              <a:t>Translating Numbers into Characters</a:t>
            </a:r>
          </a:p>
          <a:p>
            <a:endParaRPr lang="en-US" dirty="0"/>
          </a:p>
          <a:p>
            <a:r>
              <a:rPr lang="en-US" dirty="0"/>
              <a:t>Arrays of </a:t>
            </a:r>
            <a:r>
              <a:rPr lang="en-US" dirty="0" smtClean="0"/>
              <a:t>Objects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45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71601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1506</TotalTime>
  <Words>110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Slice</vt:lpstr>
      <vt:lpstr>Typing Tutor</vt:lpstr>
      <vt:lpstr>Topics</vt:lpstr>
      <vt:lpstr>Project overview</vt:lpstr>
      <vt:lpstr>Divisions of labor</vt:lpstr>
      <vt:lpstr>Results</vt:lpstr>
      <vt:lpstr>Roadblocks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Typing Tutor</dc:title>
  <dc:creator>Treva</dc:creator>
  <cp:lastModifiedBy>Treva</cp:lastModifiedBy>
  <cp:revision>5</cp:revision>
  <dcterms:created xsi:type="dcterms:W3CDTF">2015-04-30T14:36:26Z</dcterms:created>
  <dcterms:modified xsi:type="dcterms:W3CDTF">2015-05-01T15:43:21Z</dcterms:modified>
</cp:coreProperties>
</file>