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232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28FF5-E39A-FD49-8B19-127A5206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5E1E37-C1A4-1B49-8A37-8AFB1C729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3624B-BC6C-354D-8554-6A7FEDB3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48005-A58C-FE48-9A9D-CB3F5AF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15CC2-C9EF-204F-8473-CCBC6F2E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4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6FB22-5F6D-DF4A-AC44-864A5CAF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DA18F-A747-EE4F-8AFE-66D5D034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3103-8752-4B4B-9236-8B46F241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CE3C8-BF64-9144-9368-8E598C67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354D5-1D10-FF41-98B8-5B85F440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3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7D575-35EE-444A-9FBA-82FF26141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EE38A-C5B7-AC4F-B897-CBE1BEF0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32EF7-75B3-564F-955E-35FB780C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8CA05-1DBB-2E4B-B22A-F57EE603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307EE-DCDC-AD49-A5E6-8B9050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58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5E727-9FF3-0243-BCF6-E8BC1B03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4F3E3-A6FE-E746-9150-84387075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26350-4529-F840-921B-9C243C19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297F8-4165-AF43-BB01-971CA098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CDD20-DDE0-494D-8263-5E061ED6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9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80DE-F780-9349-9594-F8E9609C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9157D-2892-E044-8238-2F58068B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756B2-C12F-5746-BFEA-6EED83F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91071-49B1-8042-90AD-DDC8DB6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958B1-6D03-5948-9A78-7F365B8A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44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A5719-9725-1446-9DE0-D11AFCAD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8FA3C-04FA-6B43-A1CC-5078415E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F917C-5BF1-2D4E-8B82-96BC01FC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EE304-B21A-8B4B-B977-91390AC6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AB071-9299-7545-AA12-02CA5A89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AA23A-19F9-D445-9D44-E95D95E1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81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0C0DF-1084-8D4B-B2F1-3E8C6CFD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1319A-8DB9-134D-B693-B0CAF3FB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A434B-AF64-8F46-B20E-BC3A4A80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01512-2A64-0645-96C7-3CB88F83D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04A493-A301-0D46-821F-662AEC161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92EC6-2823-614D-9896-D15A11DF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2B24B0-A536-9840-8337-C0C9452C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CB6A88-CFBD-3C41-9C51-4C7ED9F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4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BDD00-FEBE-5842-9AA0-56917151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ABCB8-4487-854F-BA50-C3E7D4A0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819BA-A6AE-4D47-869A-F30D7006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61478-483D-C447-A7B7-50EC168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72E62E-F2F7-CD4A-A75E-5E7EE5B9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2C2D8C-43EF-624A-9D94-E0F453C6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A57E2-24FF-DE4F-A686-15A8F717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36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0F894-A6D9-764E-B3AB-C84079A1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04E3E-22A5-B048-BE8C-2AA398A2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6A6DA-5CFE-114E-B5CC-92861D63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0DF59-984C-F540-B92B-D4AD1237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B333B-C27D-1947-BE38-1D3A5C72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9C3D2-F4E7-6248-88C4-7FB75148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2E40-50B0-F84C-B88B-6A15A4F0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A5ADFF-7874-2B47-A8CF-5A04D7A2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72A5A-1B75-A945-8C2F-946F7EBE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4DC85-D9C9-6A44-A50B-B829BA83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D5B9A-D1F6-3B48-A786-A60DD550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60447-FA97-894D-8258-9A602227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69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A3AB41-3B24-164B-B0FD-6AA81EF5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741BC-3558-0843-AFCD-8C20454F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1D630-E9CB-FF4E-A29F-73F57E4CD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4BDE-2D07-C045-BDF6-76564D36E839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E1A37-B776-1E41-B6EA-5172EA39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339C3-A751-334C-B9DD-1B67FC355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3B63-C873-7646-B62E-4FC00140F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4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加号">
            <a:extLst>
              <a:ext uri="{FF2B5EF4-FFF2-40B4-BE49-F238E27FC236}">
                <a16:creationId xmlns:a16="http://schemas.microsoft.com/office/drawing/2014/main" id="{1B222192-ADC2-F243-A3BF-6EC9E1148835}"/>
              </a:ext>
            </a:extLst>
          </p:cNvPr>
          <p:cNvSpPr/>
          <p:nvPr/>
        </p:nvSpPr>
        <p:spPr>
          <a:xfrm>
            <a:off x="5736000" y="3069000"/>
            <a:ext cx="720000" cy="720000"/>
          </a:xfrm>
          <a:prstGeom prst="plus">
            <a:avLst>
              <a:gd name="adj" fmla="val 389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四个正方形">
            <a:extLst>
              <a:ext uri="{FF2B5EF4-FFF2-40B4-BE49-F238E27FC236}">
                <a16:creationId xmlns:a16="http://schemas.microsoft.com/office/drawing/2014/main" id="{07877EC1-9056-7942-862B-87071B73E5CF}"/>
              </a:ext>
            </a:extLst>
          </p:cNvPr>
          <p:cNvSpPr/>
          <p:nvPr/>
        </p:nvSpPr>
        <p:spPr>
          <a:xfrm rot="-5400000">
            <a:off x="5736000" y="3069000"/>
            <a:ext cx="720000" cy="720000"/>
          </a:xfrm>
          <a:custGeom>
            <a:avLst/>
            <a:gdLst>
              <a:gd name="connsiteX0" fmla="*/ 3298158 w 5400000"/>
              <a:gd name="connsiteY0" fmla="*/ 3298158 h 5400000"/>
              <a:gd name="connsiteX1" fmla="*/ 5400000 w 5400000"/>
              <a:gd name="connsiteY1" fmla="*/ 3298158 h 5400000"/>
              <a:gd name="connsiteX2" fmla="*/ 5400000 w 5400000"/>
              <a:gd name="connsiteY2" fmla="*/ 5400000 h 5400000"/>
              <a:gd name="connsiteX3" fmla="*/ 3298158 w 5400000"/>
              <a:gd name="connsiteY3" fmla="*/ 5400000 h 5400000"/>
              <a:gd name="connsiteX4" fmla="*/ 0 w 5400000"/>
              <a:gd name="connsiteY4" fmla="*/ 3298158 h 5400000"/>
              <a:gd name="connsiteX5" fmla="*/ 2101842 w 5400000"/>
              <a:gd name="connsiteY5" fmla="*/ 3298158 h 5400000"/>
              <a:gd name="connsiteX6" fmla="*/ 2101842 w 5400000"/>
              <a:gd name="connsiteY6" fmla="*/ 5400000 h 5400000"/>
              <a:gd name="connsiteX7" fmla="*/ 0 w 5400000"/>
              <a:gd name="connsiteY7" fmla="*/ 5400000 h 5400000"/>
              <a:gd name="connsiteX8" fmla="*/ 3298158 w 5400000"/>
              <a:gd name="connsiteY8" fmla="*/ 0 h 5400000"/>
              <a:gd name="connsiteX9" fmla="*/ 5400000 w 5400000"/>
              <a:gd name="connsiteY9" fmla="*/ 0 h 5400000"/>
              <a:gd name="connsiteX10" fmla="*/ 5400000 w 5400000"/>
              <a:gd name="connsiteY10" fmla="*/ 2101842 h 5400000"/>
              <a:gd name="connsiteX11" fmla="*/ 3298158 w 5400000"/>
              <a:gd name="connsiteY11" fmla="*/ 2101842 h 5400000"/>
              <a:gd name="connsiteX12" fmla="*/ 0 w 5400000"/>
              <a:gd name="connsiteY12" fmla="*/ 0 h 5400000"/>
              <a:gd name="connsiteX13" fmla="*/ 2101842 w 5400000"/>
              <a:gd name="connsiteY13" fmla="*/ 0 h 5400000"/>
              <a:gd name="connsiteX14" fmla="*/ 2101842 w 5400000"/>
              <a:gd name="connsiteY14" fmla="*/ 2101842 h 5400000"/>
              <a:gd name="connsiteX15" fmla="*/ 0 w 5400000"/>
              <a:gd name="connsiteY15" fmla="*/ 2101842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0" h="5400000">
                <a:moveTo>
                  <a:pt x="3298158" y="3298158"/>
                </a:moveTo>
                <a:lnTo>
                  <a:pt x="5400000" y="3298158"/>
                </a:lnTo>
                <a:lnTo>
                  <a:pt x="5400000" y="5400000"/>
                </a:lnTo>
                <a:lnTo>
                  <a:pt x="3298158" y="5400000"/>
                </a:lnTo>
                <a:close/>
                <a:moveTo>
                  <a:pt x="0" y="3298158"/>
                </a:moveTo>
                <a:lnTo>
                  <a:pt x="2101842" y="3298158"/>
                </a:lnTo>
                <a:lnTo>
                  <a:pt x="2101842" y="5400000"/>
                </a:lnTo>
                <a:lnTo>
                  <a:pt x="0" y="5400000"/>
                </a:lnTo>
                <a:close/>
                <a:moveTo>
                  <a:pt x="3298158" y="0"/>
                </a:moveTo>
                <a:lnTo>
                  <a:pt x="5400000" y="0"/>
                </a:lnTo>
                <a:lnTo>
                  <a:pt x="5400000" y="2101842"/>
                </a:lnTo>
                <a:lnTo>
                  <a:pt x="3298158" y="2101842"/>
                </a:lnTo>
                <a:close/>
                <a:moveTo>
                  <a:pt x="0" y="0"/>
                </a:moveTo>
                <a:lnTo>
                  <a:pt x="2101842" y="0"/>
                </a:lnTo>
                <a:lnTo>
                  <a:pt x="2101842" y="2101842"/>
                </a:lnTo>
                <a:lnTo>
                  <a:pt x="0" y="21018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互联网">
            <a:extLst>
              <a:ext uri="{FF2B5EF4-FFF2-40B4-BE49-F238E27FC236}">
                <a16:creationId xmlns:a16="http://schemas.microsoft.com/office/drawing/2014/main" id="{F4BA4B66-BE41-EF4E-903E-CEAD60946A55}"/>
              </a:ext>
            </a:extLst>
          </p:cNvPr>
          <p:cNvSpPr txBox="1"/>
          <p:nvPr/>
        </p:nvSpPr>
        <p:spPr>
          <a:xfrm>
            <a:off x="2584197" y="2843481"/>
            <a:ext cx="32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1593882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加号">
            <a:extLst>
              <a:ext uri="{FF2B5EF4-FFF2-40B4-BE49-F238E27FC236}">
                <a16:creationId xmlns:a16="http://schemas.microsoft.com/office/drawing/2014/main" id="{8C8AABEE-A2EB-5848-8B23-C8B6B829AD22}"/>
              </a:ext>
            </a:extLst>
          </p:cNvPr>
          <p:cNvSpPr/>
          <p:nvPr/>
        </p:nvSpPr>
        <p:spPr>
          <a:xfrm rot="5400000">
            <a:off x="5861308" y="729000"/>
            <a:ext cx="5400000" cy="5400000"/>
          </a:xfrm>
          <a:prstGeom prst="plus">
            <a:avLst>
              <a:gd name="adj" fmla="val 389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环保">
            <a:extLst>
              <a:ext uri="{FF2B5EF4-FFF2-40B4-BE49-F238E27FC236}">
                <a16:creationId xmlns:a16="http://schemas.microsoft.com/office/drawing/2014/main" id="{AA85976B-6AB4-9C4D-84C1-8816147FCFAB}"/>
              </a:ext>
            </a:extLst>
          </p:cNvPr>
          <p:cNvSpPr txBox="1"/>
          <p:nvPr/>
        </p:nvSpPr>
        <p:spPr>
          <a:xfrm>
            <a:off x="5832000" y="3960000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>
                    <a:alpha val="0"/>
                  </a:schemeClr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环保</a:t>
            </a:r>
          </a:p>
        </p:txBody>
      </p:sp>
      <p:sp>
        <p:nvSpPr>
          <p:cNvPr id="16" name="教育">
            <a:extLst>
              <a:ext uri="{FF2B5EF4-FFF2-40B4-BE49-F238E27FC236}">
                <a16:creationId xmlns:a16="http://schemas.microsoft.com/office/drawing/2014/main" id="{4882130C-7D81-CD4E-91F7-D15F921B8201}"/>
              </a:ext>
            </a:extLst>
          </p:cNvPr>
          <p:cNvSpPr txBox="1"/>
          <p:nvPr/>
        </p:nvSpPr>
        <p:spPr>
          <a:xfrm>
            <a:off x="5832000" y="2843481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教育</a:t>
            </a:r>
          </a:p>
        </p:txBody>
      </p:sp>
      <p:sp>
        <p:nvSpPr>
          <p:cNvPr id="13" name="四个正方形">
            <a:extLst>
              <a:ext uri="{FF2B5EF4-FFF2-40B4-BE49-F238E27FC236}">
                <a16:creationId xmlns:a16="http://schemas.microsoft.com/office/drawing/2014/main" id="{07783DE5-ADAF-7F45-8642-A8B8F9E499A3}"/>
              </a:ext>
            </a:extLst>
          </p:cNvPr>
          <p:cNvSpPr/>
          <p:nvPr/>
        </p:nvSpPr>
        <p:spPr>
          <a:xfrm>
            <a:off x="5861308" y="729000"/>
            <a:ext cx="5400000" cy="5400000"/>
          </a:xfrm>
          <a:custGeom>
            <a:avLst/>
            <a:gdLst>
              <a:gd name="connsiteX0" fmla="*/ 3298158 w 5400000"/>
              <a:gd name="connsiteY0" fmla="*/ 3298158 h 5400000"/>
              <a:gd name="connsiteX1" fmla="*/ 5400000 w 5400000"/>
              <a:gd name="connsiteY1" fmla="*/ 3298158 h 5400000"/>
              <a:gd name="connsiteX2" fmla="*/ 5400000 w 5400000"/>
              <a:gd name="connsiteY2" fmla="*/ 5400000 h 5400000"/>
              <a:gd name="connsiteX3" fmla="*/ 3298158 w 5400000"/>
              <a:gd name="connsiteY3" fmla="*/ 5400000 h 5400000"/>
              <a:gd name="connsiteX4" fmla="*/ 0 w 5400000"/>
              <a:gd name="connsiteY4" fmla="*/ 3298158 h 5400000"/>
              <a:gd name="connsiteX5" fmla="*/ 2101842 w 5400000"/>
              <a:gd name="connsiteY5" fmla="*/ 3298158 h 5400000"/>
              <a:gd name="connsiteX6" fmla="*/ 2101842 w 5400000"/>
              <a:gd name="connsiteY6" fmla="*/ 5400000 h 5400000"/>
              <a:gd name="connsiteX7" fmla="*/ 0 w 5400000"/>
              <a:gd name="connsiteY7" fmla="*/ 5400000 h 5400000"/>
              <a:gd name="connsiteX8" fmla="*/ 3298158 w 5400000"/>
              <a:gd name="connsiteY8" fmla="*/ 0 h 5400000"/>
              <a:gd name="connsiteX9" fmla="*/ 5400000 w 5400000"/>
              <a:gd name="connsiteY9" fmla="*/ 0 h 5400000"/>
              <a:gd name="connsiteX10" fmla="*/ 5400000 w 5400000"/>
              <a:gd name="connsiteY10" fmla="*/ 2101842 h 5400000"/>
              <a:gd name="connsiteX11" fmla="*/ 3298158 w 5400000"/>
              <a:gd name="connsiteY11" fmla="*/ 2101842 h 5400000"/>
              <a:gd name="connsiteX12" fmla="*/ 0 w 5400000"/>
              <a:gd name="connsiteY12" fmla="*/ 0 h 5400000"/>
              <a:gd name="connsiteX13" fmla="*/ 2101842 w 5400000"/>
              <a:gd name="connsiteY13" fmla="*/ 0 h 5400000"/>
              <a:gd name="connsiteX14" fmla="*/ 2101842 w 5400000"/>
              <a:gd name="connsiteY14" fmla="*/ 2101842 h 5400000"/>
              <a:gd name="connsiteX15" fmla="*/ 0 w 5400000"/>
              <a:gd name="connsiteY15" fmla="*/ 2101842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0" h="5400000">
                <a:moveTo>
                  <a:pt x="3298158" y="3298158"/>
                </a:moveTo>
                <a:lnTo>
                  <a:pt x="5400000" y="3298158"/>
                </a:lnTo>
                <a:lnTo>
                  <a:pt x="5400000" y="5400000"/>
                </a:lnTo>
                <a:lnTo>
                  <a:pt x="3298158" y="5400000"/>
                </a:lnTo>
                <a:close/>
                <a:moveTo>
                  <a:pt x="0" y="3298158"/>
                </a:moveTo>
                <a:lnTo>
                  <a:pt x="2101842" y="3298158"/>
                </a:lnTo>
                <a:lnTo>
                  <a:pt x="2101842" y="5400000"/>
                </a:lnTo>
                <a:lnTo>
                  <a:pt x="0" y="5400000"/>
                </a:lnTo>
                <a:close/>
                <a:moveTo>
                  <a:pt x="3298158" y="0"/>
                </a:moveTo>
                <a:lnTo>
                  <a:pt x="5400000" y="0"/>
                </a:lnTo>
                <a:lnTo>
                  <a:pt x="5400000" y="2101842"/>
                </a:lnTo>
                <a:lnTo>
                  <a:pt x="3298158" y="2101842"/>
                </a:lnTo>
                <a:close/>
                <a:moveTo>
                  <a:pt x="0" y="0"/>
                </a:moveTo>
                <a:lnTo>
                  <a:pt x="2101842" y="0"/>
                </a:lnTo>
                <a:lnTo>
                  <a:pt x="2101842" y="2101842"/>
                </a:lnTo>
                <a:lnTo>
                  <a:pt x="0" y="21018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互联网">
            <a:extLst>
              <a:ext uri="{FF2B5EF4-FFF2-40B4-BE49-F238E27FC236}">
                <a16:creationId xmlns:a16="http://schemas.microsoft.com/office/drawing/2014/main" id="{F4BA4B66-BE41-EF4E-903E-CEAD60946A55}"/>
              </a:ext>
            </a:extLst>
          </p:cNvPr>
          <p:cNvSpPr txBox="1"/>
          <p:nvPr/>
        </p:nvSpPr>
        <p:spPr>
          <a:xfrm>
            <a:off x="2584197" y="2843481"/>
            <a:ext cx="32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262663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加号">
            <a:extLst>
              <a:ext uri="{FF2B5EF4-FFF2-40B4-BE49-F238E27FC236}">
                <a16:creationId xmlns:a16="http://schemas.microsoft.com/office/drawing/2014/main" id="{8C8AABEE-A2EB-5848-8B23-C8B6B829AD22}"/>
              </a:ext>
            </a:extLst>
          </p:cNvPr>
          <p:cNvSpPr/>
          <p:nvPr/>
        </p:nvSpPr>
        <p:spPr>
          <a:xfrm rot="10800000">
            <a:off x="5861308" y="729000"/>
            <a:ext cx="5400000" cy="5400000"/>
          </a:xfrm>
          <a:prstGeom prst="plus">
            <a:avLst>
              <a:gd name="adj" fmla="val 38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医疗">
            <a:extLst>
              <a:ext uri="{FF2B5EF4-FFF2-40B4-BE49-F238E27FC236}">
                <a16:creationId xmlns:a16="http://schemas.microsoft.com/office/drawing/2014/main" id="{38944F2B-9EAC-AB4B-B414-65508B11FCE9}"/>
              </a:ext>
            </a:extLst>
          </p:cNvPr>
          <p:cNvSpPr txBox="1"/>
          <p:nvPr/>
        </p:nvSpPr>
        <p:spPr>
          <a:xfrm>
            <a:off x="5832000" y="3960000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>
                    <a:alpha val="0"/>
                  </a:schemeClr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医疗</a:t>
            </a:r>
          </a:p>
        </p:txBody>
      </p:sp>
      <p:sp>
        <p:nvSpPr>
          <p:cNvPr id="2" name="环保">
            <a:extLst>
              <a:ext uri="{FF2B5EF4-FFF2-40B4-BE49-F238E27FC236}">
                <a16:creationId xmlns:a16="http://schemas.microsoft.com/office/drawing/2014/main" id="{9B6411A9-8F55-BD4B-B27C-A04D147003E6}"/>
              </a:ext>
            </a:extLst>
          </p:cNvPr>
          <p:cNvSpPr txBox="1"/>
          <p:nvPr/>
        </p:nvSpPr>
        <p:spPr>
          <a:xfrm>
            <a:off x="5832000" y="2843481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环保</a:t>
            </a:r>
          </a:p>
        </p:txBody>
      </p:sp>
      <p:sp>
        <p:nvSpPr>
          <p:cNvPr id="9" name="教育">
            <a:extLst>
              <a:ext uri="{FF2B5EF4-FFF2-40B4-BE49-F238E27FC236}">
                <a16:creationId xmlns:a16="http://schemas.microsoft.com/office/drawing/2014/main" id="{F608EFC7-A7D4-B641-A0EE-0390120650EA}"/>
              </a:ext>
            </a:extLst>
          </p:cNvPr>
          <p:cNvSpPr txBox="1"/>
          <p:nvPr/>
        </p:nvSpPr>
        <p:spPr>
          <a:xfrm>
            <a:off x="5832000" y="1656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>
                    <a:alpha val="0"/>
                  </a:schemeClr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教育</a:t>
            </a:r>
          </a:p>
        </p:txBody>
      </p:sp>
      <p:sp>
        <p:nvSpPr>
          <p:cNvPr id="13" name="四个正方形">
            <a:extLst>
              <a:ext uri="{FF2B5EF4-FFF2-40B4-BE49-F238E27FC236}">
                <a16:creationId xmlns:a16="http://schemas.microsoft.com/office/drawing/2014/main" id="{07783DE5-ADAF-7F45-8642-A8B8F9E499A3}"/>
              </a:ext>
            </a:extLst>
          </p:cNvPr>
          <p:cNvSpPr/>
          <p:nvPr/>
        </p:nvSpPr>
        <p:spPr>
          <a:xfrm rot="5400000">
            <a:off x="5861308" y="729000"/>
            <a:ext cx="5400000" cy="5400000"/>
          </a:xfrm>
          <a:custGeom>
            <a:avLst/>
            <a:gdLst>
              <a:gd name="connsiteX0" fmla="*/ 3298158 w 5400000"/>
              <a:gd name="connsiteY0" fmla="*/ 3298158 h 5400000"/>
              <a:gd name="connsiteX1" fmla="*/ 5400000 w 5400000"/>
              <a:gd name="connsiteY1" fmla="*/ 3298158 h 5400000"/>
              <a:gd name="connsiteX2" fmla="*/ 5400000 w 5400000"/>
              <a:gd name="connsiteY2" fmla="*/ 5400000 h 5400000"/>
              <a:gd name="connsiteX3" fmla="*/ 3298158 w 5400000"/>
              <a:gd name="connsiteY3" fmla="*/ 5400000 h 5400000"/>
              <a:gd name="connsiteX4" fmla="*/ 0 w 5400000"/>
              <a:gd name="connsiteY4" fmla="*/ 3298158 h 5400000"/>
              <a:gd name="connsiteX5" fmla="*/ 2101842 w 5400000"/>
              <a:gd name="connsiteY5" fmla="*/ 3298158 h 5400000"/>
              <a:gd name="connsiteX6" fmla="*/ 2101842 w 5400000"/>
              <a:gd name="connsiteY6" fmla="*/ 5400000 h 5400000"/>
              <a:gd name="connsiteX7" fmla="*/ 0 w 5400000"/>
              <a:gd name="connsiteY7" fmla="*/ 5400000 h 5400000"/>
              <a:gd name="connsiteX8" fmla="*/ 3298158 w 5400000"/>
              <a:gd name="connsiteY8" fmla="*/ 0 h 5400000"/>
              <a:gd name="connsiteX9" fmla="*/ 5400000 w 5400000"/>
              <a:gd name="connsiteY9" fmla="*/ 0 h 5400000"/>
              <a:gd name="connsiteX10" fmla="*/ 5400000 w 5400000"/>
              <a:gd name="connsiteY10" fmla="*/ 2101842 h 5400000"/>
              <a:gd name="connsiteX11" fmla="*/ 3298158 w 5400000"/>
              <a:gd name="connsiteY11" fmla="*/ 2101842 h 5400000"/>
              <a:gd name="connsiteX12" fmla="*/ 0 w 5400000"/>
              <a:gd name="connsiteY12" fmla="*/ 0 h 5400000"/>
              <a:gd name="connsiteX13" fmla="*/ 2101842 w 5400000"/>
              <a:gd name="connsiteY13" fmla="*/ 0 h 5400000"/>
              <a:gd name="connsiteX14" fmla="*/ 2101842 w 5400000"/>
              <a:gd name="connsiteY14" fmla="*/ 2101842 h 5400000"/>
              <a:gd name="connsiteX15" fmla="*/ 0 w 5400000"/>
              <a:gd name="connsiteY15" fmla="*/ 2101842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0" h="5400000">
                <a:moveTo>
                  <a:pt x="3298158" y="3298158"/>
                </a:moveTo>
                <a:lnTo>
                  <a:pt x="5400000" y="3298158"/>
                </a:lnTo>
                <a:lnTo>
                  <a:pt x="5400000" y="5400000"/>
                </a:lnTo>
                <a:lnTo>
                  <a:pt x="3298158" y="5400000"/>
                </a:lnTo>
                <a:close/>
                <a:moveTo>
                  <a:pt x="0" y="3298158"/>
                </a:moveTo>
                <a:lnTo>
                  <a:pt x="2101842" y="3298158"/>
                </a:lnTo>
                <a:lnTo>
                  <a:pt x="2101842" y="5400000"/>
                </a:lnTo>
                <a:lnTo>
                  <a:pt x="0" y="5400000"/>
                </a:lnTo>
                <a:close/>
                <a:moveTo>
                  <a:pt x="3298158" y="0"/>
                </a:moveTo>
                <a:lnTo>
                  <a:pt x="5400000" y="0"/>
                </a:lnTo>
                <a:lnTo>
                  <a:pt x="5400000" y="2101842"/>
                </a:lnTo>
                <a:lnTo>
                  <a:pt x="3298158" y="2101842"/>
                </a:lnTo>
                <a:close/>
                <a:moveTo>
                  <a:pt x="0" y="0"/>
                </a:moveTo>
                <a:lnTo>
                  <a:pt x="2101842" y="0"/>
                </a:lnTo>
                <a:lnTo>
                  <a:pt x="2101842" y="2101842"/>
                </a:lnTo>
                <a:lnTo>
                  <a:pt x="0" y="21018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互联网">
            <a:extLst>
              <a:ext uri="{FF2B5EF4-FFF2-40B4-BE49-F238E27FC236}">
                <a16:creationId xmlns:a16="http://schemas.microsoft.com/office/drawing/2014/main" id="{F4BA4B66-BE41-EF4E-903E-CEAD60946A55}"/>
              </a:ext>
            </a:extLst>
          </p:cNvPr>
          <p:cNvSpPr txBox="1"/>
          <p:nvPr/>
        </p:nvSpPr>
        <p:spPr>
          <a:xfrm>
            <a:off x="2584197" y="2843481"/>
            <a:ext cx="32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118168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加号">
            <a:extLst>
              <a:ext uri="{FF2B5EF4-FFF2-40B4-BE49-F238E27FC236}">
                <a16:creationId xmlns:a16="http://schemas.microsoft.com/office/drawing/2014/main" id="{8C8AABEE-A2EB-5848-8B23-C8B6B829AD22}"/>
              </a:ext>
            </a:extLst>
          </p:cNvPr>
          <p:cNvSpPr/>
          <p:nvPr/>
        </p:nvSpPr>
        <p:spPr>
          <a:xfrm rot="16200000">
            <a:off x="5861308" y="729000"/>
            <a:ext cx="5400000" cy="5400000"/>
          </a:xfrm>
          <a:prstGeom prst="plus">
            <a:avLst>
              <a:gd name="adj" fmla="val 38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工业">
            <a:extLst>
              <a:ext uri="{FF2B5EF4-FFF2-40B4-BE49-F238E27FC236}">
                <a16:creationId xmlns:a16="http://schemas.microsoft.com/office/drawing/2014/main" id="{C6896993-5685-7945-BDDB-308821448315}"/>
              </a:ext>
            </a:extLst>
          </p:cNvPr>
          <p:cNvSpPr txBox="1"/>
          <p:nvPr/>
        </p:nvSpPr>
        <p:spPr>
          <a:xfrm>
            <a:off x="5832000" y="3960000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>
                    <a:alpha val="0"/>
                  </a:schemeClr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工业</a:t>
            </a:r>
          </a:p>
        </p:txBody>
      </p:sp>
      <p:sp>
        <p:nvSpPr>
          <p:cNvPr id="2" name="医疗">
            <a:extLst>
              <a:ext uri="{FF2B5EF4-FFF2-40B4-BE49-F238E27FC236}">
                <a16:creationId xmlns:a16="http://schemas.microsoft.com/office/drawing/2014/main" id="{FB6CB82B-E456-2B48-8A32-B9F3097ADC43}"/>
              </a:ext>
            </a:extLst>
          </p:cNvPr>
          <p:cNvSpPr txBox="1"/>
          <p:nvPr/>
        </p:nvSpPr>
        <p:spPr>
          <a:xfrm>
            <a:off x="5832000" y="2843481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医疗</a:t>
            </a:r>
          </a:p>
        </p:txBody>
      </p:sp>
      <p:sp>
        <p:nvSpPr>
          <p:cNvPr id="9" name="环保">
            <a:extLst>
              <a:ext uri="{FF2B5EF4-FFF2-40B4-BE49-F238E27FC236}">
                <a16:creationId xmlns:a16="http://schemas.microsoft.com/office/drawing/2014/main" id="{DAB489CF-7BE2-0E47-9CA9-DF399362CC0D}"/>
              </a:ext>
            </a:extLst>
          </p:cNvPr>
          <p:cNvSpPr txBox="1"/>
          <p:nvPr/>
        </p:nvSpPr>
        <p:spPr>
          <a:xfrm>
            <a:off x="5832000" y="1656000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>
                    <a:alpha val="0"/>
                  </a:schemeClr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环保</a:t>
            </a:r>
          </a:p>
        </p:txBody>
      </p:sp>
      <p:sp>
        <p:nvSpPr>
          <p:cNvPr id="13" name="四个正方形">
            <a:extLst>
              <a:ext uri="{FF2B5EF4-FFF2-40B4-BE49-F238E27FC236}">
                <a16:creationId xmlns:a16="http://schemas.microsoft.com/office/drawing/2014/main" id="{07783DE5-ADAF-7F45-8642-A8B8F9E499A3}"/>
              </a:ext>
            </a:extLst>
          </p:cNvPr>
          <p:cNvSpPr/>
          <p:nvPr/>
        </p:nvSpPr>
        <p:spPr>
          <a:xfrm rot="10800000">
            <a:off x="5861308" y="729000"/>
            <a:ext cx="5400000" cy="5400000"/>
          </a:xfrm>
          <a:custGeom>
            <a:avLst/>
            <a:gdLst>
              <a:gd name="connsiteX0" fmla="*/ 3298158 w 5400000"/>
              <a:gd name="connsiteY0" fmla="*/ 3298158 h 5400000"/>
              <a:gd name="connsiteX1" fmla="*/ 5400000 w 5400000"/>
              <a:gd name="connsiteY1" fmla="*/ 3298158 h 5400000"/>
              <a:gd name="connsiteX2" fmla="*/ 5400000 w 5400000"/>
              <a:gd name="connsiteY2" fmla="*/ 5400000 h 5400000"/>
              <a:gd name="connsiteX3" fmla="*/ 3298158 w 5400000"/>
              <a:gd name="connsiteY3" fmla="*/ 5400000 h 5400000"/>
              <a:gd name="connsiteX4" fmla="*/ 0 w 5400000"/>
              <a:gd name="connsiteY4" fmla="*/ 3298158 h 5400000"/>
              <a:gd name="connsiteX5" fmla="*/ 2101842 w 5400000"/>
              <a:gd name="connsiteY5" fmla="*/ 3298158 h 5400000"/>
              <a:gd name="connsiteX6" fmla="*/ 2101842 w 5400000"/>
              <a:gd name="connsiteY6" fmla="*/ 5400000 h 5400000"/>
              <a:gd name="connsiteX7" fmla="*/ 0 w 5400000"/>
              <a:gd name="connsiteY7" fmla="*/ 5400000 h 5400000"/>
              <a:gd name="connsiteX8" fmla="*/ 3298158 w 5400000"/>
              <a:gd name="connsiteY8" fmla="*/ 0 h 5400000"/>
              <a:gd name="connsiteX9" fmla="*/ 5400000 w 5400000"/>
              <a:gd name="connsiteY9" fmla="*/ 0 h 5400000"/>
              <a:gd name="connsiteX10" fmla="*/ 5400000 w 5400000"/>
              <a:gd name="connsiteY10" fmla="*/ 2101842 h 5400000"/>
              <a:gd name="connsiteX11" fmla="*/ 3298158 w 5400000"/>
              <a:gd name="connsiteY11" fmla="*/ 2101842 h 5400000"/>
              <a:gd name="connsiteX12" fmla="*/ 0 w 5400000"/>
              <a:gd name="connsiteY12" fmla="*/ 0 h 5400000"/>
              <a:gd name="connsiteX13" fmla="*/ 2101842 w 5400000"/>
              <a:gd name="connsiteY13" fmla="*/ 0 h 5400000"/>
              <a:gd name="connsiteX14" fmla="*/ 2101842 w 5400000"/>
              <a:gd name="connsiteY14" fmla="*/ 2101842 h 5400000"/>
              <a:gd name="connsiteX15" fmla="*/ 0 w 5400000"/>
              <a:gd name="connsiteY15" fmla="*/ 2101842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0" h="5400000">
                <a:moveTo>
                  <a:pt x="3298158" y="3298158"/>
                </a:moveTo>
                <a:lnTo>
                  <a:pt x="5400000" y="3298158"/>
                </a:lnTo>
                <a:lnTo>
                  <a:pt x="5400000" y="5400000"/>
                </a:lnTo>
                <a:lnTo>
                  <a:pt x="3298158" y="5400000"/>
                </a:lnTo>
                <a:close/>
                <a:moveTo>
                  <a:pt x="0" y="3298158"/>
                </a:moveTo>
                <a:lnTo>
                  <a:pt x="2101842" y="3298158"/>
                </a:lnTo>
                <a:lnTo>
                  <a:pt x="2101842" y="5400000"/>
                </a:lnTo>
                <a:lnTo>
                  <a:pt x="0" y="5400000"/>
                </a:lnTo>
                <a:close/>
                <a:moveTo>
                  <a:pt x="3298158" y="0"/>
                </a:moveTo>
                <a:lnTo>
                  <a:pt x="5400000" y="0"/>
                </a:lnTo>
                <a:lnTo>
                  <a:pt x="5400000" y="2101842"/>
                </a:lnTo>
                <a:lnTo>
                  <a:pt x="3298158" y="2101842"/>
                </a:lnTo>
                <a:close/>
                <a:moveTo>
                  <a:pt x="0" y="0"/>
                </a:moveTo>
                <a:lnTo>
                  <a:pt x="2101842" y="0"/>
                </a:lnTo>
                <a:lnTo>
                  <a:pt x="2101842" y="2101842"/>
                </a:lnTo>
                <a:lnTo>
                  <a:pt x="0" y="21018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互联网">
            <a:extLst>
              <a:ext uri="{FF2B5EF4-FFF2-40B4-BE49-F238E27FC236}">
                <a16:creationId xmlns:a16="http://schemas.microsoft.com/office/drawing/2014/main" id="{F4BA4B66-BE41-EF4E-903E-CEAD60946A55}"/>
              </a:ext>
            </a:extLst>
          </p:cNvPr>
          <p:cNvSpPr txBox="1"/>
          <p:nvPr/>
        </p:nvSpPr>
        <p:spPr>
          <a:xfrm>
            <a:off x="2584197" y="2843481"/>
            <a:ext cx="32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331338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加号">
            <a:extLst>
              <a:ext uri="{FF2B5EF4-FFF2-40B4-BE49-F238E27FC236}">
                <a16:creationId xmlns:a16="http://schemas.microsoft.com/office/drawing/2014/main" id="{8C8AABEE-A2EB-5848-8B23-C8B6B829AD22}"/>
              </a:ext>
            </a:extLst>
          </p:cNvPr>
          <p:cNvSpPr/>
          <p:nvPr/>
        </p:nvSpPr>
        <p:spPr>
          <a:xfrm rot="21600000">
            <a:off x="5861308" y="729000"/>
            <a:ext cx="5400000" cy="5400000"/>
          </a:xfrm>
          <a:prstGeom prst="plus">
            <a:avLst>
              <a:gd name="adj" fmla="val 389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工业">
            <a:extLst>
              <a:ext uri="{FF2B5EF4-FFF2-40B4-BE49-F238E27FC236}">
                <a16:creationId xmlns:a16="http://schemas.microsoft.com/office/drawing/2014/main" id="{2F879854-64C5-AE4D-B6F8-82054D67D438}"/>
              </a:ext>
            </a:extLst>
          </p:cNvPr>
          <p:cNvSpPr txBox="1"/>
          <p:nvPr/>
        </p:nvSpPr>
        <p:spPr>
          <a:xfrm>
            <a:off x="5832000" y="2843481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工业</a:t>
            </a:r>
          </a:p>
        </p:txBody>
      </p:sp>
      <p:sp>
        <p:nvSpPr>
          <p:cNvPr id="8" name="医疗">
            <a:extLst>
              <a:ext uri="{FF2B5EF4-FFF2-40B4-BE49-F238E27FC236}">
                <a16:creationId xmlns:a16="http://schemas.microsoft.com/office/drawing/2014/main" id="{545C6E31-A2C0-1444-A0D0-6893417CE632}"/>
              </a:ext>
            </a:extLst>
          </p:cNvPr>
          <p:cNvSpPr txBox="1"/>
          <p:nvPr/>
        </p:nvSpPr>
        <p:spPr>
          <a:xfrm>
            <a:off x="5832000" y="1656000"/>
            <a:ext cx="363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>
                    <a:alpha val="0"/>
                  </a:schemeClr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医疗</a:t>
            </a:r>
          </a:p>
        </p:txBody>
      </p:sp>
      <p:sp>
        <p:nvSpPr>
          <p:cNvPr id="13" name="四个正方形">
            <a:extLst>
              <a:ext uri="{FF2B5EF4-FFF2-40B4-BE49-F238E27FC236}">
                <a16:creationId xmlns:a16="http://schemas.microsoft.com/office/drawing/2014/main" id="{07783DE5-ADAF-7F45-8642-A8B8F9E499A3}"/>
              </a:ext>
            </a:extLst>
          </p:cNvPr>
          <p:cNvSpPr/>
          <p:nvPr/>
        </p:nvSpPr>
        <p:spPr>
          <a:xfrm rot="16200000">
            <a:off x="5861308" y="729000"/>
            <a:ext cx="5400000" cy="5400000"/>
          </a:xfrm>
          <a:custGeom>
            <a:avLst/>
            <a:gdLst>
              <a:gd name="connsiteX0" fmla="*/ 3298158 w 5400000"/>
              <a:gd name="connsiteY0" fmla="*/ 3298158 h 5400000"/>
              <a:gd name="connsiteX1" fmla="*/ 5400000 w 5400000"/>
              <a:gd name="connsiteY1" fmla="*/ 3298158 h 5400000"/>
              <a:gd name="connsiteX2" fmla="*/ 5400000 w 5400000"/>
              <a:gd name="connsiteY2" fmla="*/ 5400000 h 5400000"/>
              <a:gd name="connsiteX3" fmla="*/ 3298158 w 5400000"/>
              <a:gd name="connsiteY3" fmla="*/ 5400000 h 5400000"/>
              <a:gd name="connsiteX4" fmla="*/ 0 w 5400000"/>
              <a:gd name="connsiteY4" fmla="*/ 3298158 h 5400000"/>
              <a:gd name="connsiteX5" fmla="*/ 2101842 w 5400000"/>
              <a:gd name="connsiteY5" fmla="*/ 3298158 h 5400000"/>
              <a:gd name="connsiteX6" fmla="*/ 2101842 w 5400000"/>
              <a:gd name="connsiteY6" fmla="*/ 5400000 h 5400000"/>
              <a:gd name="connsiteX7" fmla="*/ 0 w 5400000"/>
              <a:gd name="connsiteY7" fmla="*/ 5400000 h 5400000"/>
              <a:gd name="connsiteX8" fmla="*/ 3298158 w 5400000"/>
              <a:gd name="connsiteY8" fmla="*/ 0 h 5400000"/>
              <a:gd name="connsiteX9" fmla="*/ 5400000 w 5400000"/>
              <a:gd name="connsiteY9" fmla="*/ 0 h 5400000"/>
              <a:gd name="connsiteX10" fmla="*/ 5400000 w 5400000"/>
              <a:gd name="connsiteY10" fmla="*/ 2101842 h 5400000"/>
              <a:gd name="connsiteX11" fmla="*/ 3298158 w 5400000"/>
              <a:gd name="connsiteY11" fmla="*/ 2101842 h 5400000"/>
              <a:gd name="connsiteX12" fmla="*/ 0 w 5400000"/>
              <a:gd name="connsiteY12" fmla="*/ 0 h 5400000"/>
              <a:gd name="connsiteX13" fmla="*/ 2101842 w 5400000"/>
              <a:gd name="connsiteY13" fmla="*/ 0 h 5400000"/>
              <a:gd name="connsiteX14" fmla="*/ 2101842 w 5400000"/>
              <a:gd name="connsiteY14" fmla="*/ 2101842 h 5400000"/>
              <a:gd name="connsiteX15" fmla="*/ 0 w 5400000"/>
              <a:gd name="connsiteY15" fmla="*/ 2101842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0" h="5400000">
                <a:moveTo>
                  <a:pt x="3298158" y="3298158"/>
                </a:moveTo>
                <a:lnTo>
                  <a:pt x="5400000" y="3298158"/>
                </a:lnTo>
                <a:lnTo>
                  <a:pt x="5400000" y="5400000"/>
                </a:lnTo>
                <a:lnTo>
                  <a:pt x="3298158" y="5400000"/>
                </a:lnTo>
                <a:close/>
                <a:moveTo>
                  <a:pt x="0" y="3298158"/>
                </a:moveTo>
                <a:lnTo>
                  <a:pt x="2101842" y="3298158"/>
                </a:lnTo>
                <a:lnTo>
                  <a:pt x="2101842" y="5400000"/>
                </a:lnTo>
                <a:lnTo>
                  <a:pt x="0" y="5400000"/>
                </a:lnTo>
                <a:close/>
                <a:moveTo>
                  <a:pt x="3298158" y="0"/>
                </a:moveTo>
                <a:lnTo>
                  <a:pt x="5400000" y="0"/>
                </a:lnTo>
                <a:lnTo>
                  <a:pt x="5400000" y="2101842"/>
                </a:lnTo>
                <a:lnTo>
                  <a:pt x="3298158" y="2101842"/>
                </a:lnTo>
                <a:close/>
                <a:moveTo>
                  <a:pt x="0" y="0"/>
                </a:moveTo>
                <a:lnTo>
                  <a:pt x="2101842" y="0"/>
                </a:lnTo>
                <a:lnTo>
                  <a:pt x="2101842" y="2101842"/>
                </a:lnTo>
                <a:lnTo>
                  <a:pt x="0" y="21018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互联网">
            <a:extLst>
              <a:ext uri="{FF2B5EF4-FFF2-40B4-BE49-F238E27FC236}">
                <a16:creationId xmlns:a16="http://schemas.microsoft.com/office/drawing/2014/main" id="{F4BA4B66-BE41-EF4E-903E-CEAD60946A55}"/>
              </a:ext>
            </a:extLst>
          </p:cNvPr>
          <p:cNvSpPr txBox="1"/>
          <p:nvPr/>
        </p:nvSpPr>
        <p:spPr>
          <a:xfrm>
            <a:off x="2584197" y="2843481"/>
            <a:ext cx="32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2714544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加号">
            <a:extLst>
              <a:ext uri="{FF2B5EF4-FFF2-40B4-BE49-F238E27FC236}">
                <a16:creationId xmlns:a16="http://schemas.microsoft.com/office/drawing/2014/main" id="{1B222192-ADC2-F243-A3BF-6EC9E1148835}"/>
              </a:ext>
            </a:extLst>
          </p:cNvPr>
          <p:cNvSpPr/>
          <p:nvPr/>
        </p:nvSpPr>
        <p:spPr>
          <a:xfrm rot="27000000">
            <a:off x="5736000" y="3069000"/>
            <a:ext cx="720000" cy="720000"/>
          </a:xfrm>
          <a:prstGeom prst="plus">
            <a:avLst>
              <a:gd name="adj" fmla="val 389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四个正方形">
            <a:extLst>
              <a:ext uri="{FF2B5EF4-FFF2-40B4-BE49-F238E27FC236}">
                <a16:creationId xmlns:a16="http://schemas.microsoft.com/office/drawing/2014/main" id="{07877EC1-9056-7942-862B-87071B73E5CF}"/>
              </a:ext>
            </a:extLst>
          </p:cNvPr>
          <p:cNvSpPr/>
          <p:nvPr/>
        </p:nvSpPr>
        <p:spPr>
          <a:xfrm rot="21600000">
            <a:off x="5736000" y="3069000"/>
            <a:ext cx="720000" cy="720000"/>
          </a:xfrm>
          <a:custGeom>
            <a:avLst/>
            <a:gdLst>
              <a:gd name="connsiteX0" fmla="*/ 3298158 w 5400000"/>
              <a:gd name="connsiteY0" fmla="*/ 3298158 h 5400000"/>
              <a:gd name="connsiteX1" fmla="*/ 5400000 w 5400000"/>
              <a:gd name="connsiteY1" fmla="*/ 3298158 h 5400000"/>
              <a:gd name="connsiteX2" fmla="*/ 5400000 w 5400000"/>
              <a:gd name="connsiteY2" fmla="*/ 5400000 h 5400000"/>
              <a:gd name="connsiteX3" fmla="*/ 3298158 w 5400000"/>
              <a:gd name="connsiteY3" fmla="*/ 5400000 h 5400000"/>
              <a:gd name="connsiteX4" fmla="*/ 0 w 5400000"/>
              <a:gd name="connsiteY4" fmla="*/ 3298158 h 5400000"/>
              <a:gd name="connsiteX5" fmla="*/ 2101842 w 5400000"/>
              <a:gd name="connsiteY5" fmla="*/ 3298158 h 5400000"/>
              <a:gd name="connsiteX6" fmla="*/ 2101842 w 5400000"/>
              <a:gd name="connsiteY6" fmla="*/ 5400000 h 5400000"/>
              <a:gd name="connsiteX7" fmla="*/ 0 w 5400000"/>
              <a:gd name="connsiteY7" fmla="*/ 5400000 h 5400000"/>
              <a:gd name="connsiteX8" fmla="*/ 3298158 w 5400000"/>
              <a:gd name="connsiteY8" fmla="*/ 0 h 5400000"/>
              <a:gd name="connsiteX9" fmla="*/ 5400000 w 5400000"/>
              <a:gd name="connsiteY9" fmla="*/ 0 h 5400000"/>
              <a:gd name="connsiteX10" fmla="*/ 5400000 w 5400000"/>
              <a:gd name="connsiteY10" fmla="*/ 2101842 h 5400000"/>
              <a:gd name="connsiteX11" fmla="*/ 3298158 w 5400000"/>
              <a:gd name="connsiteY11" fmla="*/ 2101842 h 5400000"/>
              <a:gd name="connsiteX12" fmla="*/ 0 w 5400000"/>
              <a:gd name="connsiteY12" fmla="*/ 0 h 5400000"/>
              <a:gd name="connsiteX13" fmla="*/ 2101842 w 5400000"/>
              <a:gd name="connsiteY13" fmla="*/ 0 h 5400000"/>
              <a:gd name="connsiteX14" fmla="*/ 2101842 w 5400000"/>
              <a:gd name="connsiteY14" fmla="*/ 2101842 h 5400000"/>
              <a:gd name="connsiteX15" fmla="*/ 0 w 5400000"/>
              <a:gd name="connsiteY15" fmla="*/ 2101842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0" h="5400000">
                <a:moveTo>
                  <a:pt x="3298158" y="3298158"/>
                </a:moveTo>
                <a:lnTo>
                  <a:pt x="5400000" y="3298158"/>
                </a:lnTo>
                <a:lnTo>
                  <a:pt x="5400000" y="5400000"/>
                </a:lnTo>
                <a:lnTo>
                  <a:pt x="3298158" y="5400000"/>
                </a:lnTo>
                <a:close/>
                <a:moveTo>
                  <a:pt x="0" y="3298158"/>
                </a:moveTo>
                <a:lnTo>
                  <a:pt x="2101842" y="3298158"/>
                </a:lnTo>
                <a:lnTo>
                  <a:pt x="2101842" y="5400000"/>
                </a:lnTo>
                <a:lnTo>
                  <a:pt x="0" y="5400000"/>
                </a:lnTo>
                <a:close/>
                <a:moveTo>
                  <a:pt x="3298158" y="0"/>
                </a:moveTo>
                <a:lnTo>
                  <a:pt x="5400000" y="0"/>
                </a:lnTo>
                <a:lnTo>
                  <a:pt x="5400000" y="2101842"/>
                </a:lnTo>
                <a:lnTo>
                  <a:pt x="3298158" y="2101842"/>
                </a:lnTo>
                <a:close/>
                <a:moveTo>
                  <a:pt x="0" y="0"/>
                </a:moveTo>
                <a:lnTo>
                  <a:pt x="2101842" y="0"/>
                </a:lnTo>
                <a:lnTo>
                  <a:pt x="2101842" y="2101842"/>
                </a:lnTo>
                <a:lnTo>
                  <a:pt x="0" y="21018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互联网">
            <a:extLst>
              <a:ext uri="{FF2B5EF4-FFF2-40B4-BE49-F238E27FC236}">
                <a16:creationId xmlns:a16="http://schemas.microsoft.com/office/drawing/2014/main" id="{F4BA4B66-BE41-EF4E-903E-CEAD60946A55}"/>
              </a:ext>
            </a:extLst>
          </p:cNvPr>
          <p:cNvSpPr txBox="1"/>
          <p:nvPr/>
        </p:nvSpPr>
        <p:spPr>
          <a:xfrm>
            <a:off x="2584197" y="2843481"/>
            <a:ext cx="32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" panose="020B0500000000000000" pitchFamily="34" charset="-128"/>
                <a:ea typeface="Noto Sans CJK SC" panose="020B0500000000000000" pitchFamily="34" charset="-128"/>
                <a:cs typeface="+mn-cs"/>
              </a:rPr>
              <a:t>互联网</a:t>
            </a:r>
          </a:p>
        </p:txBody>
      </p:sp>
    </p:spTree>
    <p:extLst>
      <p:ext uri="{BB962C8B-B14F-4D97-AF65-F5344CB8AC3E}">
        <p14:creationId xmlns:p14="http://schemas.microsoft.com/office/powerpoint/2010/main" val="3758499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</Words>
  <Application>Microsoft Macintosh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Noto Sans CJK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海峰 徐</dc:creator>
  <cp:lastModifiedBy>海峰 徐</cp:lastModifiedBy>
  <cp:revision>19</cp:revision>
  <dcterms:created xsi:type="dcterms:W3CDTF">2019-12-10T10:23:17Z</dcterms:created>
  <dcterms:modified xsi:type="dcterms:W3CDTF">2019-12-10T13:56:46Z</dcterms:modified>
</cp:coreProperties>
</file>