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ip1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085314"/>
                <a:gridCol w="277798"/>
                <a:gridCol w="853762"/>
                <a:gridCol w="853762"/>
                <a:gridCol w="853762"/>
                <a:gridCol w="853762"/>
                <a:gridCol w="938520"/>
              </a:tblGrid>
              <a:tr h="365581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iris_table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iris_table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1174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245">
                <a:tc rowSpan="5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4.7%  (7)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7.3% (11)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 (9)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10.7% (16)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7.3% (11)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5.3% 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(12)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7.3% (11)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 (9)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Harrison</cp:lastModifiedBy>
  <cp:revision>3</cp:revision>
  <dcterms:created xsi:type="dcterms:W3CDTF">2017-02-13T16:18:36Z</dcterms:created>
  <dcterms:modified xsi:type="dcterms:W3CDTF">2021-02-07T15:18:38Z</dcterms:modified>
  <cp:category/>
</cp:coreProperties>
</file>