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  <a:gridCol w="457200"/>
                <a:gridCol w="457200"/>
                <a:gridCol w="457200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853762"/>
              </a:tblGrid>
              <a:tr h="383540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</a:tr>
              <a:tr h="342265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607503"/>
                <a:gridCol w="362555"/>
                <a:gridCol w="2078990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853762"/>
              </a:tblGrid>
              <a:tr h="383540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</a:tr>
              <a:tr h="342265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1607503"/>
                <a:gridCol w="362555"/>
                <a:gridCol w="2078990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769005"/>
                <a:gridCol w="853762"/>
              </a:tblGrid>
              <a:tr h="383540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</a:tr>
              <a:tr h="342265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228600"/>
                <a:gridCol w="36255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769005"/>
                <a:gridCol w="769005"/>
                <a:gridCol w="769005"/>
                <a:gridCol w="769005"/>
                <a:gridCol w="853762"/>
              </a:tblGrid>
              <a:tr h="383540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</a:tr>
              <a:tr h="342265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2286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3540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</a:tr>
              <a:tr h="342265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D7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AD0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C9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5DEB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8.7% (13)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7.3% (11)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7.3% (11)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0.7%  (1)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5.3% 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4.7%  (7)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3.3%  (5)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5.3%  (8)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2.7%  (4)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1.3%  (2)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6.7% (10)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4.0%  (6)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2.0%  (3)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6.0%  (9)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35245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A4CEE5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0.0%  (0)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A4CEE5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8.0% (12)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87CEEB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B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L>
                    <a:lnR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BEBEBE">
                          <a:alpha val="100000"/>
                        </a:srgbClr>
                      </a:solidFill>
                      <a:prstDash val="sysDash"/>
                    </a:lnT>
                    <a:lnB w="38100" cmpd="sng" algn="ctr" cap="flat">
                      <a:solidFill>
                        <a:srgbClr val="A9A9A9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Presentation of irt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3657600" cy="2743200"/>
        </p:xfrm>
        <a:graphic>
          <a:graphicData uri="http://schemas.openxmlformats.org/drawingml/2006/table">
            <a:tbl>
              <a:tblPr/>
              <a:tblGrid>
                <a:gridCol w="320040"/>
                <a:gridCol w="457200"/>
                <a:gridCol w="457200"/>
                <a:gridCol w="457200"/>
                <a:gridCol w="457200"/>
              </a:tblGrid>
              <a:tr h="386318">
                <a:tc gridSpan="2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iris1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</a:tr>
              <a:tr h="384433">
                <a:tc gridSpan="2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</a:tr>
              <a:tr h="335915">
                <a:tc rowSpan="12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29997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652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950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801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  <a:tr h="302726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4D3EE">
                        <a:alpha val="100000"/>
                      </a:srgbClr>
                    </a:solidFill>
                  </a:tcPr>
                </a:tc>
              </a:tr>
              <a:tr h="302503">
                <a:tc vMerge="true"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mycol_longname_1</a:t>
                      </a:r>
                    </a:p>
                  </a:txBody>
                  <a:tcPr vert="vert270" anchor="ctr" marB="0" marT="0" marR="0" marL="0">
                    <a:lnL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F94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6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5CAC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905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81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0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Harrison</cp:lastModifiedBy>
  <cp:revision>3</cp:revision>
  <dcterms:created xsi:type="dcterms:W3CDTF">2017-02-13T16:18:36Z</dcterms:created>
  <dcterms:modified xsi:type="dcterms:W3CDTF">2021-02-08T15:28:31Z</dcterms:modified>
  <cp:category/>
</cp:coreProperties>
</file>