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myflex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61192"/>
                <a:gridCol w="870208"/>
                <a:gridCol w="757198"/>
                <a:gridCol w="870208"/>
                <a:gridCol w="757198"/>
              </a:tblGrid>
              <a:tr h="386318">
                <a:tc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Sepal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Sepal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Petal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Petal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</a:tr>
              <a:tr h="38354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Length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Width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Length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Width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</a:tr>
              <a:tr h="302875">
                <a:tc rowSpan="4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 b="1">
                          <a:solidFill>
                            <a:srgbClr val="737373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801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 b="1">
                          <a:solidFill>
                            <a:srgbClr val="737373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87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 b="1">
                          <a:solidFill>
                            <a:srgbClr val="737373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801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 b="1">
                          <a:solidFill>
                            <a:srgbClr val="737373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6224">
                <a:tc rowSpan="4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 b="1">
                          <a:solidFill>
                            <a:srgbClr val="737373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versicolor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87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 b="1">
                          <a:solidFill>
                            <a:srgbClr val="737373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versicolor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7.0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 b="1">
                          <a:solidFill>
                            <a:srgbClr val="737373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versicolor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3024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 b="1">
                          <a:solidFill>
                            <a:srgbClr val="737373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versicolor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36585">
                <a:tc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 b="1">
                          <a:solidFill>
                            <a:srgbClr val="737373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virginica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801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 b="1">
                          <a:solidFill>
                            <a:srgbClr val="737373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virginica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7.6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t1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1322546"/>
                <a:gridCol w="317163"/>
                <a:gridCol w="1457881"/>
                <a:gridCol w="769005"/>
                <a:gridCol w="938520"/>
                <a:gridCol w="769005"/>
              </a:tblGrid>
              <a:tr h="382845">
                <a:tc gridSpan="2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cross_table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cross_table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my_numbers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my_numbers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my_numbers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my_numbers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41174">
                <a:tc gridSpan="2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83044">
                <a:tc rowSpan="4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my_letters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6.0% (6)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8.0% (8)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7.0%  (7)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5.0%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41967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my_letters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8.0% (8)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8.0% (8)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10.0% (10)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my_letters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5.0%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8.0%  (8)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5.0%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4246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my_letters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d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6.0% (6)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6.0%  (6)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9.0% (9)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Harrison</cp:lastModifiedBy>
  <cp:revision>3</cp:revision>
  <dcterms:created xsi:type="dcterms:W3CDTF">2017-02-13T16:18:36Z</dcterms:created>
  <dcterms:modified xsi:type="dcterms:W3CDTF">2021-02-08T16:25:08Z</dcterms:modified>
  <cp:category/>
</cp:coreProperties>
</file>