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tron cross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  <a:gridCol w="457200"/>
              </a:tblGrid>
              <a:tr h="382845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cross_table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cross_table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41174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543">
                <a:tc row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7.0%  (7)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10.0%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9.0% (9)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Harrison</cp:lastModifiedBy>
  <cp:revision>3</cp:revision>
  <dcterms:created xsi:type="dcterms:W3CDTF">2017-02-13T16:18:36Z</dcterms:created>
  <dcterms:modified xsi:type="dcterms:W3CDTF">2021-02-08T16:10:07Z</dcterms:modified>
  <cp:category/>
</cp:coreProperties>
</file>