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Presentation of Title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37941"/>
                <a:gridCol w="824931"/>
                <a:gridCol w="937941"/>
                <a:gridCol w="824931"/>
                <a:gridCol w="1028925"/>
              </a:tblGrid>
              <a:tr h="454051"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Sepal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Sepal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Petal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Petal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</a:tr>
              <a:tr h="45127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Length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Width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Length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Width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</a:tr>
              <a:tr h="37060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5.1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737373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7060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4.9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737373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7060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4.7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737373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7060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4.6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737373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7068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5.0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737373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705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5.4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>
                          <a:solidFill>
                            <a:srgbClr val="737373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Harrison</cp:lastModifiedBy>
  <cp:revision>3</cp:revision>
  <dcterms:created xsi:type="dcterms:W3CDTF">2017-02-13T16:18:36Z</dcterms:created>
  <dcterms:modified xsi:type="dcterms:W3CDTF">2021-04-11T12:19:51Z</dcterms:modified>
  <cp:category/>
</cp:coreProperties>
</file>