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1FD26-869F-4C0C-B752-D494E85C53C2}" type="datetimeFigureOut">
              <a:rPr lang="es-CO" smtClean="0"/>
              <a:t>8/11/2021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17BC-F6BF-48A8-9483-E3D46D6D0C7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81259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1FD26-869F-4C0C-B752-D494E85C53C2}" type="datetimeFigureOut">
              <a:rPr lang="es-CO" smtClean="0"/>
              <a:t>8/11/2021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17BC-F6BF-48A8-9483-E3D46D6D0C7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45435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1FD26-869F-4C0C-B752-D494E85C53C2}" type="datetimeFigureOut">
              <a:rPr lang="es-CO" smtClean="0"/>
              <a:t>8/11/2021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17BC-F6BF-48A8-9483-E3D46D6D0C7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4172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1FD26-869F-4C0C-B752-D494E85C53C2}" type="datetimeFigureOut">
              <a:rPr lang="es-CO" smtClean="0"/>
              <a:t>8/11/2021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17BC-F6BF-48A8-9483-E3D46D6D0C7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1192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1FD26-869F-4C0C-B752-D494E85C53C2}" type="datetimeFigureOut">
              <a:rPr lang="es-CO" smtClean="0"/>
              <a:t>8/11/2021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17BC-F6BF-48A8-9483-E3D46D6D0C7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7862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1FD26-869F-4C0C-B752-D494E85C53C2}" type="datetimeFigureOut">
              <a:rPr lang="es-CO" smtClean="0"/>
              <a:t>8/11/2021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17BC-F6BF-48A8-9483-E3D46D6D0C7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79290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1FD26-869F-4C0C-B752-D494E85C53C2}" type="datetimeFigureOut">
              <a:rPr lang="es-CO" smtClean="0"/>
              <a:t>8/11/2021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17BC-F6BF-48A8-9483-E3D46D6D0C7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92264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1FD26-869F-4C0C-B752-D494E85C53C2}" type="datetimeFigureOut">
              <a:rPr lang="es-CO" smtClean="0"/>
              <a:t>8/11/2021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17BC-F6BF-48A8-9483-E3D46D6D0C7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20498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1FD26-869F-4C0C-B752-D494E85C53C2}" type="datetimeFigureOut">
              <a:rPr lang="es-CO" smtClean="0"/>
              <a:t>8/11/2021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17BC-F6BF-48A8-9483-E3D46D6D0C7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56903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1FD26-869F-4C0C-B752-D494E85C53C2}" type="datetimeFigureOut">
              <a:rPr lang="es-CO" smtClean="0"/>
              <a:t>8/11/2021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17BC-F6BF-48A8-9483-E3D46D6D0C7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265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1FD26-869F-4C0C-B752-D494E85C53C2}" type="datetimeFigureOut">
              <a:rPr lang="es-CO" smtClean="0"/>
              <a:t>8/11/2021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17BC-F6BF-48A8-9483-E3D46D6D0C7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32389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1FD26-869F-4C0C-B752-D494E85C53C2}" type="datetimeFigureOut">
              <a:rPr lang="es-CO" smtClean="0"/>
              <a:t>8/11/2021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717BC-F6BF-48A8-9483-E3D46D6D0C7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64211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0231"/>
            <a:ext cx="7974013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0253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289000" y="235479"/>
            <a:ext cx="1016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/>
              <a:t>index.jsp</a:t>
            </a:r>
            <a:endParaRPr lang="es-CO" dirty="0"/>
          </a:p>
        </p:txBody>
      </p:sp>
      <p:sp>
        <p:nvSpPr>
          <p:cNvPr id="10" name="9 CuadroTexto"/>
          <p:cNvSpPr txBox="1"/>
          <p:nvPr/>
        </p:nvSpPr>
        <p:spPr>
          <a:xfrm>
            <a:off x="936203" y="2835291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pagina02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3242390" y="3132612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pagina03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5902785" y="218270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pagina04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7508690" y="2133751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pagina05</a:t>
            </a:r>
          </a:p>
        </p:txBody>
      </p:sp>
      <p:grpSp>
        <p:nvGrpSpPr>
          <p:cNvPr id="15" name="14 Grupo"/>
          <p:cNvGrpSpPr/>
          <p:nvPr/>
        </p:nvGrpSpPr>
        <p:grpSpPr>
          <a:xfrm>
            <a:off x="402286" y="587602"/>
            <a:ext cx="3864386" cy="1589188"/>
            <a:chOff x="402286" y="587602"/>
            <a:chExt cx="3864386" cy="158918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286" y="587602"/>
              <a:ext cx="3864386" cy="1583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" name="13 Rectángulo"/>
            <p:cNvSpPr/>
            <p:nvPr/>
          </p:nvSpPr>
          <p:spPr>
            <a:xfrm>
              <a:off x="402286" y="1923678"/>
              <a:ext cx="425298" cy="247197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0" name="19 Rectángulo"/>
            <p:cNvSpPr/>
            <p:nvPr/>
          </p:nvSpPr>
          <p:spPr>
            <a:xfrm>
              <a:off x="863702" y="1929593"/>
              <a:ext cx="425298" cy="247197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1" name="20 Rectángulo"/>
            <p:cNvSpPr/>
            <p:nvPr/>
          </p:nvSpPr>
          <p:spPr>
            <a:xfrm>
              <a:off x="1376576" y="1929594"/>
              <a:ext cx="531127" cy="24128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2" name="21 Rectángulo"/>
            <p:cNvSpPr/>
            <p:nvPr/>
          </p:nvSpPr>
          <p:spPr>
            <a:xfrm>
              <a:off x="1981682" y="1919390"/>
              <a:ext cx="1006142" cy="25740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19" name="18 Grupo"/>
          <p:cNvGrpSpPr/>
          <p:nvPr/>
        </p:nvGrpSpPr>
        <p:grpSpPr>
          <a:xfrm>
            <a:off x="365792" y="3317278"/>
            <a:ext cx="2478016" cy="1260619"/>
            <a:chOff x="365792" y="3317278"/>
            <a:chExt cx="2478016" cy="1260619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792" y="3317278"/>
              <a:ext cx="2478016" cy="126061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3" name="22 Rectángulo"/>
            <p:cNvSpPr/>
            <p:nvPr/>
          </p:nvSpPr>
          <p:spPr>
            <a:xfrm>
              <a:off x="398712" y="4334237"/>
              <a:ext cx="572888" cy="2436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4" name="23 Rectángulo"/>
            <p:cNvSpPr/>
            <p:nvPr/>
          </p:nvSpPr>
          <p:spPr>
            <a:xfrm>
              <a:off x="1031912" y="4316855"/>
              <a:ext cx="462427" cy="2436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18" name="17 Grupo"/>
          <p:cNvGrpSpPr/>
          <p:nvPr/>
        </p:nvGrpSpPr>
        <p:grpSpPr>
          <a:xfrm>
            <a:off x="3301343" y="3597404"/>
            <a:ext cx="2022294" cy="1179438"/>
            <a:chOff x="3523177" y="3852917"/>
            <a:chExt cx="2022294" cy="1179438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3177" y="3852917"/>
              <a:ext cx="2022294" cy="11715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" name="24 Rectángulo"/>
            <p:cNvSpPr/>
            <p:nvPr/>
          </p:nvSpPr>
          <p:spPr>
            <a:xfrm>
              <a:off x="3583489" y="4780793"/>
              <a:ext cx="628471" cy="2436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6" name="25 Rectángulo"/>
            <p:cNvSpPr/>
            <p:nvPr/>
          </p:nvSpPr>
          <p:spPr>
            <a:xfrm>
              <a:off x="4278158" y="4788695"/>
              <a:ext cx="628471" cy="2436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17" name="16 Grupo"/>
          <p:cNvGrpSpPr/>
          <p:nvPr/>
        </p:nvGrpSpPr>
        <p:grpSpPr>
          <a:xfrm>
            <a:off x="5969078" y="2477834"/>
            <a:ext cx="2952358" cy="2420880"/>
            <a:chOff x="6129761" y="2611475"/>
            <a:chExt cx="2952358" cy="2420880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9105" y="2611475"/>
              <a:ext cx="2843014" cy="24129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" name="26 Rectángulo"/>
            <p:cNvSpPr/>
            <p:nvPr/>
          </p:nvSpPr>
          <p:spPr>
            <a:xfrm>
              <a:off x="6129761" y="4788695"/>
              <a:ext cx="818503" cy="2436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8" name="27 Rectángulo"/>
            <p:cNvSpPr/>
            <p:nvPr/>
          </p:nvSpPr>
          <p:spPr>
            <a:xfrm>
              <a:off x="7075206" y="4068217"/>
              <a:ext cx="377114" cy="3878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16" name="15 Grupo"/>
          <p:cNvGrpSpPr/>
          <p:nvPr/>
        </p:nvGrpSpPr>
        <p:grpSpPr>
          <a:xfrm>
            <a:off x="5234035" y="633988"/>
            <a:ext cx="2347143" cy="1419203"/>
            <a:chOff x="5204125" y="916887"/>
            <a:chExt cx="2347143" cy="1419203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4125" y="916887"/>
              <a:ext cx="2347143" cy="14192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9" name="28 Rectángulo"/>
            <p:cNvSpPr/>
            <p:nvPr/>
          </p:nvSpPr>
          <p:spPr>
            <a:xfrm>
              <a:off x="6310808" y="1685934"/>
              <a:ext cx="818503" cy="2436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cxnSp>
        <p:nvCxnSpPr>
          <p:cNvPr id="31" name="30 Conector curvado"/>
          <p:cNvCxnSpPr>
            <a:stCxn id="14" idx="2"/>
            <a:endCxn id="10" idx="0"/>
          </p:cNvCxnSpPr>
          <p:nvPr/>
        </p:nvCxnSpPr>
        <p:spPr>
          <a:xfrm rot="16200000" flipH="1">
            <a:off x="704731" y="2081079"/>
            <a:ext cx="664416" cy="844008"/>
          </a:xfrm>
          <a:prstGeom prst="curved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curvado"/>
          <p:cNvCxnSpPr>
            <a:stCxn id="20" idx="2"/>
            <a:endCxn id="1026" idx="1"/>
          </p:cNvCxnSpPr>
          <p:nvPr/>
        </p:nvCxnSpPr>
        <p:spPr>
          <a:xfrm rot="5400000" flipH="1">
            <a:off x="340543" y="1440983"/>
            <a:ext cx="797551" cy="674065"/>
          </a:xfrm>
          <a:prstGeom prst="curvedConnector4">
            <a:avLst>
              <a:gd name="adj1" fmla="val -28663"/>
              <a:gd name="adj2" fmla="val 133914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curvado"/>
          <p:cNvCxnSpPr>
            <a:stCxn id="21" idx="2"/>
            <a:endCxn id="11" idx="0"/>
          </p:cNvCxnSpPr>
          <p:nvPr/>
        </p:nvCxnSpPr>
        <p:spPr>
          <a:xfrm rot="16200000" flipH="1">
            <a:off x="2222767" y="1590249"/>
            <a:ext cx="961736" cy="2122990"/>
          </a:xfrm>
          <a:prstGeom prst="curved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curvado"/>
          <p:cNvCxnSpPr>
            <a:stCxn id="23" idx="2"/>
            <a:endCxn id="1026" idx="1"/>
          </p:cNvCxnSpPr>
          <p:nvPr/>
        </p:nvCxnSpPr>
        <p:spPr>
          <a:xfrm rot="5400000" flipH="1">
            <a:off x="-1055608" y="2837133"/>
            <a:ext cx="3198658" cy="282870"/>
          </a:xfrm>
          <a:prstGeom prst="curvedConnector4">
            <a:avLst>
              <a:gd name="adj1" fmla="val -7147"/>
              <a:gd name="adj2" fmla="val 182078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curvado"/>
          <p:cNvCxnSpPr>
            <a:stCxn id="25" idx="2"/>
            <a:endCxn id="1026" idx="3"/>
          </p:cNvCxnSpPr>
          <p:nvPr/>
        </p:nvCxnSpPr>
        <p:spPr>
          <a:xfrm rot="5400000" flipH="1" flipV="1">
            <a:off x="2276430" y="2778699"/>
            <a:ext cx="3389701" cy="590781"/>
          </a:xfrm>
          <a:prstGeom prst="curvedConnector4">
            <a:avLst>
              <a:gd name="adj1" fmla="val -6744"/>
              <a:gd name="adj2" fmla="val 138695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curvado"/>
          <p:cNvCxnSpPr>
            <a:stCxn id="22" idx="2"/>
            <a:endCxn id="12" idx="1"/>
          </p:cNvCxnSpPr>
          <p:nvPr/>
        </p:nvCxnSpPr>
        <p:spPr>
          <a:xfrm rot="5400000" flipH="1" flipV="1">
            <a:off x="3306842" y="-419153"/>
            <a:ext cx="1773854" cy="3418032"/>
          </a:xfrm>
          <a:prstGeom prst="curvedConnector4">
            <a:avLst>
              <a:gd name="adj1" fmla="val -12887"/>
              <a:gd name="adj2" fmla="val 57359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52 Conector curvado"/>
          <p:cNvCxnSpPr>
            <a:stCxn id="29" idx="2"/>
            <a:endCxn id="13" idx="0"/>
          </p:cNvCxnSpPr>
          <p:nvPr/>
        </p:nvCxnSpPr>
        <p:spPr>
          <a:xfrm rot="16200000" flipH="1">
            <a:off x="7147172" y="1249493"/>
            <a:ext cx="487056" cy="1281460"/>
          </a:xfrm>
          <a:prstGeom prst="curvedConnector3">
            <a:avLst>
              <a:gd name="adj1" fmla="val 50000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58 Conector curvado"/>
          <p:cNvCxnSpPr>
            <a:stCxn id="27" idx="1"/>
            <a:endCxn id="1029" idx="1"/>
          </p:cNvCxnSpPr>
          <p:nvPr/>
        </p:nvCxnSpPr>
        <p:spPr>
          <a:xfrm rot="10800000">
            <a:off x="5234036" y="1343590"/>
            <a:ext cx="735043" cy="3433294"/>
          </a:xfrm>
          <a:prstGeom prst="curvedConnector3">
            <a:avLst>
              <a:gd name="adj1" fmla="val 131100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61 Conector curvado"/>
          <p:cNvCxnSpPr>
            <a:stCxn id="28" idx="3"/>
            <a:endCxn id="13" idx="3"/>
          </p:cNvCxnSpPr>
          <p:nvPr/>
        </p:nvCxnSpPr>
        <p:spPr>
          <a:xfrm flipV="1">
            <a:off x="7291637" y="2318417"/>
            <a:ext cx="1262532" cy="1810084"/>
          </a:xfrm>
          <a:prstGeom prst="curvedConnector3">
            <a:avLst>
              <a:gd name="adj1" fmla="val 118106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770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436671" y="1000540"/>
            <a:ext cx="2100575" cy="1235128"/>
            <a:chOff x="683568" y="915566"/>
            <a:chExt cx="1926332" cy="108076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915566"/>
              <a:ext cx="1926332" cy="10807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2 Rectángulo"/>
            <p:cNvSpPr/>
            <p:nvPr/>
          </p:nvSpPr>
          <p:spPr>
            <a:xfrm>
              <a:off x="683568" y="1779662"/>
              <a:ext cx="504056" cy="2166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5" name="4 CuadroTexto"/>
          <p:cNvSpPr txBox="1"/>
          <p:nvPr/>
        </p:nvSpPr>
        <p:spPr>
          <a:xfrm>
            <a:off x="1032459" y="570267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pagina01</a:t>
            </a:r>
          </a:p>
        </p:txBody>
      </p:sp>
      <p:grpSp>
        <p:nvGrpSpPr>
          <p:cNvPr id="6" name="5 Grupo"/>
          <p:cNvGrpSpPr/>
          <p:nvPr/>
        </p:nvGrpSpPr>
        <p:grpSpPr>
          <a:xfrm>
            <a:off x="2510514" y="2640074"/>
            <a:ext cx="2952328" cy="1816261"/>
            <a:chOff x="4499992" y="1100232"/>
            <a:chExt cx="2952328" cy="1816261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9992" y="1100232"/>
              <a:ext cx="2952328" cy="181626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7 Rectángulo"/>
            <p:cNvSpPr/>
            <p:nvPr/>
          </p:nvSpPr>
          <p:spPr>
            <a:xfrm>
              <a:off x="6084168" y="2354528"/>
              <a:ext cx="504056" cy="2166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10" name="9 CuadroTexto"/>
          <p:cNvSpPr txBox="1"/>
          <p:nvPr/>
        </p:nvSpPr>
        <p:spPr>
          <a:xfrm>
            <a:off x="3125147" y="1990206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pagina02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189739"/>
            <a:ext cx="2521184" cy="23917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11 CuadroTexto"/>
          <p:cNvSpPr txBox="1"/>
          <p:nvPr/>
        </p:nvSpPr>
        <p:spPr>
          <a:xfrm>
            <a:off x="6372200" y="796980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pagina03</a:t>
            </a:r>
          </a:p>
        </p:txBody>
      </p:sp>
      <p:cxnSp>
        <p:nvCxnSpPr>
          <p:cNvPr id="9" name="8 Conector curvado"/>
          <p:cNvCxnSpPr/>
          <p:nvPr/>
        </p:nvCxnSpPr>
        <p:spPr>
          <a:xfrm>
            <a:off x="790884" y="2209955"/>
            <a:ext cx="1476860" cy="908130"/>
          </a:xfrm>
          <a:prstGeom prst="curved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curvado"/>
          <p:cNvCxnSpPr>
            <a:stCxn id="3" idx="3"/>
            <a:endCxn id="12" idx="0"/>
          </p:cNvCxnSpPr>
          <p:nvPr/>
        </p:nvCxnSpPr>
        <p:spPr>
          <a:xfrm flipV="1">
            <a:off x="986321" y="796980"/>
            <a:ext cx="5908619" cy="1314882"/>
          </a:xfrm>
          <a:prstGeom prst="curvedConnector4">
            <a:avLst>
              <a:gd name="adj1" fmla="val 45576"/>
              <a:gd name="adj2" fmla="val 117386"/>
            </a:avLst>
          </a:prstGeom>
          <a:ln w="254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3131378" y="345658"/>
            <a:ext cx="1198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>
                <a:solidFill>
                  <a:srgbClr val="FF0000"/>
                </a:solidFill>
              </a:rPr>
              <a:t>Si el usuario </a:t>
            </a:r>
          </a:p>
          <a:p>
            <a:r>
              <a:rPr lang="es-CO" sz="1200" dirty="0">
                <a:solidFill>
                  <a:srgbClr val="FF0000"/>
                </a:solidFill>
              </a:rPr>
              <a:t>solo tiene un rol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516059" y="2656420"/>
            <a:ext cx="1276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Si el usuario </a:t>
            </a:r>
          </a:p>
          <a:p>
            <a:r>
              <a:rPr lang="es-CO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Tiene varios roles</a:t>
            </a:r>
          </a:p>
          <a:p>
            <a:r>
              <a:rPr lang="es-CO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asignados</a:t>
            </a:r>
          </a:p>
        </p:txBody>
      </p:sp>
      <p:cxnSp>
        <p:nvCxnSpPr>
          <p:cNvPr id="20" name="19 Conector curvado"/>
          <p:cNvCxnSpPr>
            <a:endCxn id="12" idx="1"/>
          </p:cNvCxnSpPr>
          <p:nvPr/>
        </p:nvCxnSpPr>
        <p:spPr>
          <a:xfrm rot="5400000" flipH="1" flipV="1">
            <a:off x="3575567" y="1051976"/>
            <a:ext cx="2866962" cy="2726303"/>
          </a:xfrm>
          <a:prstGeom prst="curvedConnector2">
            <a:avLst/>
          </a:prstGeom>
          <a:ln w="25400">
            <a:solidFill>
              <a:schemeClr val="accent3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905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>
            <a:extLst>
              <a:ext uri="{FF2B5EF4-FFF2-40B4-BE49-F238E27FC236}">
                <a16:creationId xmlns:a16="http://schemas.microsoft.com/office/drawing/2014/main" id="{8CE6CF4A-AD39-476E-8857-21138ED6E699}"/>
              </a:ext>
            </a:extLst>
          </p:cNvPr>
          <p:cNvGrpSpPr/>
          <p:nvPr/>
        </p:nvGrpSpPr>
        <p:grpSpPr>
          <a:xfrm>
            <a:off x="670045" y="0"/>
            <a:ext cx="2326882" cy="2765107"/>
            <a:chOff x="876966" y="195486"/>
            <a:chExt cx="2326882" cy="2765107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0B99AE96-F4FB-4ED8-B5FC-7A783A61E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9592" y="195486"/>
              <a:ext cx="2304256" cy="2765107"/>
            </a:xfrm>
            <a:prstGeom prst="rect">
              <a:avLst/>
            </a:prstGeom>
          </p:spPr>
        </p:pic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B3C870EB-5210-4275-8287-7A88E102E723}"/>
                </a:ext>
              </a:extLst>
            </p:cNvPr>
            <p:cNvSpPr/>
            <p:nvPr/>
          </p:nvSpPr>
          <p:spPr>
            <a:xfrm>
              <a:off x="899592" y="2139702"/>
              <a:ext cx="57606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1368F725-8C9F-4F58-8443-39A0BBB6159C}"/>
                </a:ext>
              </a:extLst>
            </p:cNvPr>
            <p:cNvSpPr/>
            <p:nvPr/>
          </p:nvSpPr>
          <p:spPr>
            <a:xfrm>
              <a:off x="1475656" y="2139702"/>
              <a:ext cx="720080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1A7B3952-B8F4-4517-BEA7-07F1681507D0}"/>
                </a:ext>
              </a:extLst>
            </p:cNvPr>
            <p:cNvSpPr/>
            <p:nvPr/>
          </p:nvSpPr>
          <p:spPr>
            <a:xfrm>
              <a:off x="2267744" y="2139702"/>
              <a:ext cx="792088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26F44F2F-7876-42B5-BEC2-F3373C8EDF6D}"/>
                </a:ext>
              </a:extLst>
            </p:cNvPr>
            <p:cNvSpPr/>
            <p:nvPr/>
          </p:nvSpPr>
          <p:spPr>
            <a:xfrm>
              <a:off x="876966" y="2565733"/>
              <a:ext cx="1318770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390C223F-D170-44F6-A3B8-78AFDFA2D7FA}"/>
              </a:ext>
            </a:extLst>
          </p:cNvPr>
          <p:cNvGrpSpPr/>
          <p:nvPr/>
        </p:nvGrpSpPr>
        <p:grpSpPr>
          <a:xfrm>
            <a:off x="272181" y="3182162"/>
            <a:ext cx="1683706" cy="936104"/>
            <a:chOff x="149780" y="3450834"/>
            <a:chExt cx="1683706" cy="936104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CDEA8789-023F-4966-ABE0-1190B8680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9512" y="3450834"/>
              <a:ext cx="1653974" cy="936104"/>
            </a:xfrm>
            <a:prstGeom prst="rect">
              <a:avLst/>
            </a:prstGeom>
          </p:spPr>
        </p:pic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8861F81F-394F-4A83-AC40-30DCEEE20E14}"/>
                </a:ext>
              </a:extLst>
            </p:cNvPr>
            <p:cNvSpPr/>
            <p:nvPr/>
          </p:nvSpPr>
          <p:spPr>
            <a:xfrm>
              <a:off x="149780" y="4167255"/>
              <a:ext cx="461780" cy="2196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8F073489-4E6B-4C00-8822-5CCFE5CA6F99}"/>
              </a:ext>
            </a:extLst>
          </p:cNvPr>
          <p:cNvGrpSpPr/>
          <p:nvPr/>
        </p:nvGrpSpPr>
        <p:grpSpPr>
          <a:xfrm>
            <a:off x="4860401" y="3867894"/>
            <a:ext cx="1696471" cy="1061111"/>
            <a:chOff x="4860401" y="3867894"/>
            <a:chExt cx="1696471" cy="1061111"/>
          </a:xfrm>
        </p:grpSpPr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7A50C9BC-8D12-4102-BDBF-B3DE848172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32040" y="3867894"/>
              <a:ext cx="1624832" cy="1038088"/>
            </a:xfrm>
            <a:prstGeom prst="rect">
              <a:avLst/>
            </a:prstGeom>
          </p:spPr>
        </p:pic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5559DF38-6564-4240-B40D-86E0CB3D98EE}"/>
                </a:ext>
              </a:extLst>
            </p:cNvPr>
            <p:cNvSpPr/>
            <p:nvPr/>
          </p:nvSpPr>
          <p:spPr>
            <a:xfrm>
              <a:off x="4860401" y="4709322"/>
              <a:ext cx="461780" cy="2196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B04D4730-3D2F-494F-BBDA-25A472A94CE5}"/>
              </a:ext>
            </a:extLst>
          </p:cNvPr>
          <p:cNvGrpSpPr/>
          <p:nvPr/>
        </p:nvGrpSpPr>
        <p:grpSpPr>
          <a:xfrm>
            <a:off x="2121328" y="3898583"/>
            <a:ext cx="2046714" cy="1095286"/>
            <a:chOff x="2005997" y="3723878"/>
            <a:chExt cx="2046714" cy="1095286"/>
          </a:xfrm>
        </p:grpSpPr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00E57794-86BD-4105-B63A-843CB81695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51720" y="3723878"/>
              <a:ext cx="2000991" cy="1080120"/>
            </a:xfrm>
            <a:prstGeom prst="rect">
              <a:avLst/>
            </a:prstGeom>
          </p:spPr>
        </p:pic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A140C1F6-E04F-4477-A89C-47DC8514F144}"/>
                </a:ext>
              </a:extLst>
            </p:cNvPr>
            <p:cNvSpPr/>
            <p:nvPr/>
          </p:nvSpPr>
          <p:spPr>
            <a:xfrm>
              <a:off x="2005997" y="4599481"/>
              <a:ext cx="461780" cy="2196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5BF63A1A-5A7B-4D7A-8971-951014164828}"/>
              </a:ext>
            </a:extLst>
          </p:cNvPr>
          <p:cNvGrpSpPr/>
          <p:nvPr/>
        </p:nvGrpSpPr>
        <p:grpSpPr>
          <a:xfrm>
            <a:off x="7105965" y="3797890"/>
            <a:ext cx="1780874" cy="1084097"/>
            <a:chOff x="7105965" y="3797890"/>
            <a:chExt cx="1780874" cy="1084097"/>
          </a:xfrm>
        </p:grpSpPr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4D94ADF9-01DE-4489-8D38-1176E2691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44962" y="3797890"/>
              <a:ext cx="1741877" cy="1038088"/>
            </a:xfrm>
            <a:prstGeom prst="rect">
              <a:avLst/>
            </a:prstGeom>
          </p:spPr>
        </p:pic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957A9581-C2E8-4232-A41A-F76E104ED1CC}"/>
                </a:ext>
              </a:extLst>
            </p:cNvPr>
            <p:cNvSpPr/>
            <p:nvPr/>
          </p:nvSpPr>
          <p:spPr>
            <a:xfrm>
              <a:off x="7105965" y="4662304"/>
              <a:ext cx="461780" cy="2196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31" name="Grupo 30">
            <a:extLst>
              <a:ext uri="{FF2B5EF4-FFF2-40B4-BE49-F238E27FC236}">
                <a16:creationId xmlns:a16="http://schemas.microsoft.com/office/drawing/2014/main" id="{77F34848-CE66-4FD1-B9D5-3F004DAFE0B0}"/>
              </a:ext>
            </a:extLst>
          </p:cNvPr>
          <p:cNvGrpSpPr/>
          <p:nvPr/>
        </p:nvGrpSpPr>
        <p:grpSpPr>
          <a:xfrm>
            <a:off x="5665805" y="1275606"/>
            <a:ext cx="2148934" cy="2116332"/>
            <a:chOff x="5665805" y="1275606"/>
            <a:chExt cx="2148934" cy="2116332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BEFBF264-3866-4CA2-AA20-3EA56ACB56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22854"/>
            <a:stretch/>
          </p:blipFill>
          <p:spPr>
            <a:xfrm>
              <a:off x="5665805" y="1275606"/>
              <a:ext cx="2148934" cy="2116332"/>
            </a:xfrm>
            <a:prstGeom prst="rect">
              <a:avLst/>
            </a:prstGeom>
          </p:spPr>
        </p:pic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23565073-1040-4644-BAA9-9708A8CBFBE4}"/>
                </a:ext>
              </a:extLst>
            </p:cNvPr>
            <p:cNvSpPr/>
            <p:nvPr/>
          </p:nvSpPr>
          <p:spPr>
            <a:xfrm>
              <a:off x="5685295" y="2765107"/>
              <a:ext cx="461780" cy="2196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1E847486-A86F-48E2-B5F0-3802E99BCF40}"/>
                </a:ext>
              </a:extLst>
            </p:cNvPr>
            <p:cNvSpPr/>
            <p:nvPr/>
          </p:nvSpPr>
          <p:spPr>
            <a:xfrm>
              <a:off x="6228184" y="2765106"/>
              <a:ext cx="576064" cy="2196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FFFC6B01-F699-4FA4-9C9A-5A975B2F5D43}"/>
                </a:ext>
              </a:extLst>
            </p:cNvPr>
            <p:cNvSpPr/>
            <p:nvPr/>
          </p:nvSpPr>
          <p:spPr>
            <a:xfrm>
              <a:off x="6885357" y="2764240"/>
              <a:ext cx="579736" cy="2196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cxnSp>
        <p:nvCxnSpPr>
          <p:cNvPr id="33" name="Conector: curvado 32">
            <a:extLst>
              <a:ext uri="{FF2B5EF4-FFF2-40B4-BE49-F238E27FC236}">
                <a16:creationId xmlns:a16="http://schemas.microsoft.com/office/drawing/2014/main" id="{6EC2A58B-BED5-4832-A5FA-04EA6C318DA1}"/>
              </a:ext>
            </a:extLst>
          </p:cNvPr>
          <p:cNvCxnSpPr>
            <a:stCxn id="14" idx="1"/>
            <a:endCxn id="5" idx="1"/>
          </p:cNvCxnSpPr>
          <p:nvPr/>
        </p:nvCxnSpPr>
        <p:spPr>
          <a:xfrm rot="10800000" flipV="1">
            <a:off x="301913" y="2088232"/>
            <a:ext cx="390758" cy="1561982"/>
          </a:xfrm>
          <a:prstGeom prst="curvedConnector3">
            <a:avLst>
              <a:gd name="adj1" fmla="val 1585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: curvado 33">
            <a:extLst>
              <a:ext uri="{FF2B5EF4-FFF2-40B4-BE49-F238E27FC236}">
                <a16:creationId xmlns:a16="http://schemas.microsoft.com/office/drawing/2014/main" id="{5E9C7ABC-F6AF-419C-865E-BF81F064066B}"/>
              </a:ext>
            </a:extLst>
          </p:cNvPr>
          <p:cNvCxnSpPr>
            <a:cxnSpLocks/>
            <a:stCxn id="19" idx="1"/>
            <a:endCxn id="3" idx="1"/>
          </p:cNvCxnSpPr>
          <p:nvPr/>
        </p:nvCxnSpPr>
        <p:spPr>
          <a:xfrm rot="10800000" flipH="1">
            <a:off x="272181" y="1382555"/>
            <a:ext cx="420490" cy="2625871"/>
          </a:xfrm>
          <a:prstGeom prst="curvedConnector3">
            <a:avLst>
              <a:gd name="adj1" fmla="val -543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: curvado 36">
            <a:extLst>
              <a:ext uri="{FF2B5EF4-FFF2-40B4-BE49-F238E27FC236}">
                <a16:creationId xmlns:a16="http://schemas.microsoft.com/office/drawing/2014/main" id="{96A36BF3-9815-402A-8849-9106C9B7F0E4}"/>
              </a:ext>
            </a:extLst>
          </p:cNvPr>
          <p:cNvCxnSpPr>
            <a:cxnSpLocks/>
            <a:stCxn id="15" idx="0"/>
          </p:cNvCxnSpPr>
          <p:nvPr/>
        </p:nvCxnSpPr>
        <p:spPr>
          <a:xfrm rot="5400000" flipH="1" flipV="1">
            <a:off x="1534732" y="1800041"/>
            <a:ext cx="238218" cy="5013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: curvado 39">
            <a:extLst>
              <a:ext uri="{FF2B5EF4-FFF2-40B4-BE49-F238E27FC236}">
                <a16:creationId xmlns:a16="http://schemas.microsoft.com/office/drawing/2014/main" id="{B010E3D6-8AD2-4096-8C9F-3EF33EE431D7}"/>
              </a:ext>
            </a:extLst>
          </p:cNvPr>
          <p:cNvCxnSpPr>
            <a:cxnSpLocks/>
            <a:stCxn id="16" idx="2"/>
            <a:endCxn id="7" idx="0"/>
          </p:cNvCxnSpPr>
          <p:nvPr/>
        </p:nvCxnSpPr>
        <p:spPr>
          <a:xfrm rot="16200000" flipH="1">
            <a:off x="1979040" y="2710075"/>
            <a:ext cx="1666335" cy="7106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: curvado 42">
            <a:extLst>
              <a:ext uri="{FF2B5EF4-FFF2-40B4-BE49-F238E27FC236}">
                <a16:creationId xmlns:a16="http://schemas.microsoft.com/office/drawing/2014/main" id="{5E43D0DE-1A0A-475D-B2F6-025B407D565C}"/>
              </a:ext>
            </a:extLst>
          </p:cNvPr>
          <p:cNvCxnSpPr>
            <a:cxnSpLocks/>
            <a:stCxn id="7" idx="3"/>
            <a:endCxn id="3" idx="3"/>
          </p:cNvCxnSpPr>
          <p:nvPr/>
        </p:nvCxnSpPr>
        <p:spPr>
          <a:xfrm flipH="1" flipV="1">
            <a:off x="2996927" y="1382554"/>
            <a:ext cx="1171115" cy="3056089"/>
          </a:xfrm>
          <a:prstGeom prst="curvedConnector3">
            <a:avLst>
              <a:gd name="adj1" fmla="val -195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: curvado 45">
            <a:extLst>
              <a:ext uri="{FF2B5EF4-FFF2-40B4-BE49-F238E27FC236}">
                <a16:creationId xmlns:a16="http://schemas.microsoft.com/office/drawing/2014/main" id="{80D636F1-02DA-4A0B-B0A7-4E09F120ECD3}"/>
              </a:ext>
            </a:extLst>
          </p:cNvPr>
          <p:cNvCxnSpPr>
            <a:cxnSpLocks/>
            <a:stCxn id="17" idx="2"/>
            <a:endCxn id="9" idx="1"/>
          </p:cNvCxnSpPr>
          <p:nvPr/>
        </p:nvCxnSpPr>
        <p:spPr>
          <a:xfrm rot="5400000" flipH="1" flipV="1">
            <a:off x="3335363" y="327838"/>
            <a:ext cx="324507" cy="4336375"/>
          </a:xfrm>
          <a:prstGeom prst="curvedConnector4">
            <a:avLst>
              <a:gd name="adj1" fmla="val -70445"/>
              <a:gd name="adj2" fmla="val 576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: curvado 49">
            <a:extLst>
              <a:ext uri="{FF2B5EF4-FFF2-40B4-BE49-F238E27FC236}">
                <a16:creationId xmlns:a16="http://schemas.microsoft.com/office/drawing/2014/main" id="{B9960906-CDA4-41D2-82F5-3BFCBEE599D6}"/>
              </a:ext>
            </a:extLst>
          </p:cNvPr>
          <p:cNvCxnSpPr>
            <a:cxnSpLocks/>
            <a:stCxn id="22" idx="1"/>
            <a:endCxn id="9" idx="1"/>
          </p:cNvCxnSpPr>
          <p:nvPr/>
        </p:nvCxnSpPr>
        <p:spPr>
          <a:xfrm rot="10800000" flipH="1">
            <a:off x="4860401" y="2333772"/>
            <a:ext cx="805404" cy="2485392"/>
          </a:xfrm>
          <a:prstGeom prst="curvedConnector3">
            <a:avLst>
              <a:gd name="adj1" fmla="val -283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: curvado 52">
            <a:extLst>
              <a:ext uri="{FF2B5EF4-FFF2-40B4-BE49-F238E27FC236}">
                <a16:creationId xmlns:a16="http://schemas.microsoft.com/office/drawing/2014/main" id="{CB4A16CA-D524-4F28-913F-5FF12AF676A7}"/>
              </a:ext>
            </a:extLst>
          </p:cNvPr>
          <p:cNvCxnSpPr>
            <a:cxnSpLocks/>
            <a:stCxn id="28" idx="2"/>
            <a:endCxn id="11" idx="0"/>
          </p:cNvCxnSpPr>
          <p:nvPr/>
        </p:nvCxnSpPr>
        <p:spPr>
          <a:xfrm rot="5400000">
            <a:off x="5388769" y="3340478"/>
            <a:ext cx="883104" cy="1717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: curvado 56">
            <a:extLst>
              <a:ext uri="{FF2B5EF4-FFF2-40B4-BE49-F238E27FC236}">
                <a16:creationId xmlns:a16="http://schemas.microsoft.com/office/drawing/2014/main" id="{5BE5E96D-0DE4-4C47-8FB4-C79A13551603}"/>
              </a:ext>
            </a:extLst>
          </p:cNvPr>
          <p:cNvCxnSpPr>
            <a:cxnSpLocks/>
            <a:stCxn id="30" idx="2"/>
            <a:endCxn id="13" idx="1"/>
          </p:cNvCxnSpPr>
          <p:nvPr/>
        </p:nvCxnSpPr>
        <p:spPr>
          <a:xfrm rot="5400000">
            <a:off x="6493589" y="3635297"/>
            <a:ext cx="1333011" cy="30263"/>
          </a:xfrm>
          <a:prstGeom prst="curvedConnector4">
            <a:avLst>
              <a:gd name="adj1" fmla="val 30531"/>
              <a:gd name="adj2" fmla="val 8553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: curvado 60">
            <a:extLst>
              <a:ext uri="{FF2B5EF4-FFF2-40B4-BE49-F238E27FC236}">
                <a16:creationId xmlns:a16="http://schemas.microsoft.com/office/drawing/2014/main" id="{CA11141C-AC99-4422-A1E0-7F41C964DDCC}"/>
              </a:ext>
            </a:extLst>
          </p:cNvPr>
          <p:cNvCxnSpPr>
            <a:cxnSpLocks/>
            <a:stCxn id="26" idx="3"/>
            <a:endCxn id="9" idx="3"/>
          </p:cNvCxnSpPr>
          <p:nvPr/>
        </p:nvCxnSpPr>
        <p:spPr>
          <a:xfrm flipV="1">
            <a:off x="7567745" y="2333772"/>
            <a:ext cx="246994" cy="2438374"/>
          </a:xfrm>
          <a:prstGeom prst="curvedConnector3">
            <a:avLst>
              <a:gd name="adj1" fmla="val 1925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4181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24</Words>
  <Application>Microsoft Office PowerPoint</Application>
  <PresentationFormat>Presentación en pantalla (16:9)</PresentationFormat>
  <Paragraphs>13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Luis Alberto Esteban Villamizar</cp:lastModifiedBy>
  <cp:revision>16</cp:revision>
  <dcterms:created xsi:type="dcterms:W3CDTF">2020-10-24T20:08:51Z</dcterms:created>
  <dcterms:modified xsi:type="dcterms:W3CDTF">2021-11-08T20:54:07Z</dcterms:modified>
</cp:coreProperties>
</file>