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1"/>
    <a:srgbClr val="00A9B7"/>
    <a:srgbClr val="520037"/>
    <a:srgbClr val="093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1495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01D5-8E35-48C6-9522-F7CFF703F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82F73-6397-481B-9463-3E9CA1A27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1310-3B4F-45D2-8321-AFCC3CD2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F7A9-B8BF-44BF-A839-62194E2C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15B8-0D95-40ED-B1CB-29C9ECF7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5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518B-C8C8-42CA-9243-3F79AB31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FD167-B70A-4F31-B4FC-1EF975CC3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ADEF-6259-4234-95B4-57FD04E8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5D18-11A7-43DF-9DF7-D7522658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48062-FAE5-4E19-83D3-3DB13C57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02DB7-ED53-43D6-B9A5-041B1D0B1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D9CF1-FD90-4A1B-85EB-7BE512104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910A-70F5-4778-9DB3-BB7DDA55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BDE1-D795-4D8B-8F84-CF919433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F410-32AA-4716-9FC0-9BADC7E7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EC94-1E0F-46C5-BACC-3E1432BA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8B3B-F9CD-43BC-8A72-23823CAC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3AEC-7921-4248-905E-BDCE8A18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D51F-4AD7-441E-AAB5-36405D59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CB81-FE82-4DA3-B5BD-BF35135D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24D0-E24D-4F36-8CCF-2F2F0343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31A1-2580-4A46-92A3-2432A726E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979E-90F7-4D9F-A58F-F908D3D2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F1AA9-16FE-4F1E-9AD1-E8C840E1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4290-C607-4778-8DD4-DCA787A9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0845-24C5-41D4-AA1C-1CA27AF1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9BDD-6D85-4266-A6E4-32561D159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D589-F1E0-4923-9960-B18559D97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068B-33DF-4A23-9C76-EAE61AFB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079B1-2003-4655-82CF-45681BB3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6F9BE-092A-46FA-9F96-0A98E224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3A8B-8B57-4760-A376-015ABA1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7651-69F2-4DCD-B7A8-9D921DA4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D5B2F-471A-4345-8922-C0CE1D238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DCB15-A9D4-43AB-BAF8-7E338BABA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0A884-53AD-473E-9061-DBEEBDC99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27956-E0FC-427A-899F-F98B6C39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DC6AB-4487-4E7A-B003-2DA8B20A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79B86-AD73-4D07-AF1A-415D1001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7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FED-2DC6-43B1-81C0-5FE23A57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3C382-77BA-4805-AD2D-DBC41334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638B8-A02D-4209-81A6-F1939717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CFF2-5E57-4E01-96CF-0865F8A8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EB634-F96C-4C79-A14D-35BFE3FE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042FA-44BA-4563-8822-D81E7F2E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3C79F-C388-4E37-98FA-B4102FB9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2FB2-74F6-4A6F-BB7F-B935C10F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5E61-98C3-42F9-A4DE-8A597858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89991-A9E2-47A8-A456-0B383ED4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AC1AB-9F2C-438E-B64D-2BEC0360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AEA52-0624-4C6A-B4E6-DF1D7DB4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F636-786F-4D4E-ADD8-457255D2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F3FB-4B4D-413E-A497-5A15EDE3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9BD2D-02BB-4E96-8E07-9E5AB0B8F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B4A3-5493-448B-A227-E55DCC2D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9D9A-D4E5-47A6-B9B6-0A7E8E97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1EF06-A6DC-47C1-9F06-9042069D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35110-F0D8-497A-8637-1D5814B3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AEF26-86E3-421B-8197-DD699469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BA8A-9AD1-47C0-9D7D-7BB7CB0D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D56E-A450-4E95-AAC3-BCA9C8FE6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D8C34-4B91-443F-8858-EE9BC284429E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05BB-A6D4-49FE-BE57-1281A4E72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8FA8-7FE3-4303-9A86-B16BBF5BE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9985-CB30-42C0-86A2-DA92145A6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EF484-CAB5-438C-846D-83A59EBE55B5}"/>
              </a:ext>
            </a:extLst>
          </p:cNvPr>
          <p:cNvSpPr/>
          <p:nvPr/>
        </p:nvSpPr>
        <p:spPr>
          <a:xfrm>
            <a:off x="386967" y="919906"/>
            <a:ext cx="2554777" cy="914400"/>
          </a:xfrm>
          <a:prstGeom prst="rect">
            <a:avLst/>
          </a:prstGeom>
          <a:solidFill>
            <a:srgbClr val="09326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useo Sans 300" panose="02000000000000000000" pitchFamily="50" charset="0"/>
              </a:rPr>
              <a:t>City Government Spending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C82C3-3DED-4B9A-8F18-28C34003D4E4}"/>
              </a:ext>
            </a:extLst>
          </p:cNvPr>
          <p:cNvSpPr/>
          <p:nvPr/>
        </p:nvSpPr>
        <p:spPr>
          <a:xfrm>
            <a:off x="386967" y="2458018"/>
            <a:ext cx="2554777" cy="523667"/>
          </a:xfrm>
          <a:prstGeom prst="rect">
            <a:avLst/>
          </a:prstGeom>
          <a:solidFill>
            <a:srgbClr val="09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useo Sans 300" panose="02000000000000000000" pitchFamily="50" charset="0"/>
              </a:rPr>
              <a:t>City Population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25BD80-246D-484E-AF17-341369AF2690}"/>
              </a:ext>
            </a:extLst>
          </p:cNvPr>
          <p:cNvSpPr/>
          <p:nvPr/>
        </p:nvSpPr>
        <p:spPr>
          <a:xfrm>
            <a:off x="5067809" y="2073976"/>
            <a:ext cx="2554777" cy="768083"/>
          </a:xfrm>
          <a:prstGeom prst="rect">
            <a:avLst/>
          </a:prstGeom>
          <a:solidFill>
            <a:srgbClr val="09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useo Sans 300" panose="02000000000000000000" pitchFamily="50" charset="0"/>
              </a:rPr>
              <a:t>City spending per resident</a:t>
            </a:r>
          </a:p>
        </p:txBody>
      </p:sp>
      <p:sp>
        <p:nvSpPr>
          <p:cNvPr id="31" name="Division Sign 30">
            <a:extLst>
              <a:ext uri="{FF2B5EF4-FFF2-40B4-BE49-F238E27FC236}">
                <a16:creationId xmlns:a16="http://schemas.microsoft.com/office/drawing/2014/main" id="{B80368BE-3586-47CE-BE07-165CED86D888}"/>
              </a:ext>
            </a:extLst>
          </p:cNvPr>
          <p:cNvSpPr/>
          <p:nvPr/>
        </p:nvSpPr>
        <p:spPr>
          <a:xfrm>
            <a:off x="1321454" y="1790607"/>
            <a:ext cx="685800" cy="685800"/>
          </a:xfrm>
          <a:prstGeom prst="mathDivide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8F51411-12B3-4484-BFA3-6843EB2E342A}"/>
              </a:ext>
            </a:extLst>
          </p:cNvPr>
          <p:cNvSpPr/>
          <p:nvPr/>
        </p:nvSpPr>
        <p:spPr>
          <a:xfrm>
            <a:off x="3573647" y="2025201"/>
            <a:ext cx="978408" cy="865632"/>
          </a:xfrm>
          <a:prstGeom prst="rightArrow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72C0A1-F5BA-4356-9C1E-7F1747B8C400}"/>
              </a:ext>
            </a:extLst>
          </p:cNvPr>
          <p:cNvSpPr/>
          <p:nvPr/>
        </p:nvSpPr>
        <p:spPr>
          <a:xfrm>
            <a:off x="386969" y="3866855"/>
            <a:ext cx="2554777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useo Sans 300" panose="02000000000000000000" pitchFamily="50" charset="0"/>
              </a:rPr>
              <a:t>County Government Spending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DA58C3-BCBB-4893-8F2F-96F0102FC875}"/>
              </a:ext>
            </a:extLst>
          </p:cNvPr>
          <p:cNvSpPr/>
          <p:nvPr/>
        </p:nvSpPr>
        <p:spPr>
          <a:xfrm>
            <a:off x="386967" y="5494733"/>
            <a:ext cx="2554777" cy="5236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useo Sans 300" panose="02000000000000000000" pitchFamily="50" charset="0"/>
              </a:rPr>
              <a:t>County Population</a:t>
            </a:r>
          </a:p>
        </p:txBody>
      </p:sp>
      <p:sp>
        <p:nvSpPr>
          <p:cNvPr id="41" name="Division Sign 40">
            <a:extLst>
              <a:ext uri="{FF2B5EF4-FFF2-40B4-BE49-F238E27FC236}">
                <a16:creationId xmlns:a16="http://schemas.microsoft.com/office/drawing/2014/main" id="{B60E4FA3-8106-4DC9-91A5-C89F8AC574CA}"/>
              </a:ext>
            </a:extLst>
          </p:cNvPr>
          <p:cNvSpPr/>
          <p:nvPr/>
        </p:nvSpPr>
        <p:spPr>
          <a:xfrm>
            <a:off x="1321456" y="4795094"/>
            <a:ext cx="685800" cy="685800"/>
          </a:xfrm>
          <a:prstGeom prst="mathDivide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809FD51-C437-404D-B818-A06779CA2B28}"/>
              </a:ext>
            </a:extLst>
          </p:cNvPr>
          <p:cNvSpPr/>
          <p:nvPr/>
        </p:nvSpPr>
        <p:spPr>
          <a:xfrm>
            <a:off x="3573647" y="3985926"/>
            <a:ext cx="978408" cy="865632"/>
          </a:xfrm>
          <a:prstGeom prst="rightArrow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4E4FCF-CFA8-4600-8A93-8DB933B76B58}"/>
              </a:ext>
            </a:extLst>
          </p:cNvPr>
          <p:cNvSpPr/>
          <p:nvPr/>
        </p:nvSpPr>
        <p:spPr>
          <a:xfrm>
            <a:off x="5067808" y="3985926"/>
            <a:ext cx="2554777" cy="768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useo Sans 300" panose="02000000000000000000" pitchFamily="50" charset="0"/>
              </a:rPr>
              <a:t>County spending per resident</a:t>
            </a:r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A551232A-D478-4452-9BCC-86D8FE85CD69}"/>
              </a:ext>
            </a:extLst>
          </p:cNvPr>
          <p:cNvSpPr/>
          <p:nvPr/>
        </p:nvSpPr>
        <p:spPr>
          <a:xfrm>
            <a:off x="5887996" y="2956792"/>
            <a:ext cx="914400" cy="914400"/>
          </a:xfrm>
          <a:prstGeom prst="mathPlus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4523A5-B155-4196-AE8D-A074876DB2DE}"/>
              </a:ext>
            </a:extLst>
          </p:cNvPr>
          <p:cNvSpPr/>
          <p:nvPr/>
        </p:nvSpPr>
        <p:spPr>
          <a:xfrm>
            <a:off x="9250254" y="2814704"/>
            <a:ext cx="2554777" cy="12285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useo Sans 300" panose="02000000000000000000" pitchFamily="50" charset="0"/>
              </a:rPr>
              <a:t>Local government spending per resident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3AEE67B-E172-4DCD-A1B6-92FAD6DBD20F}"/>
              </a:ext>
            </a:extLst>
          </p:cNvPr>
          <p:cNvSpPr/>
          <p:nvPr/>
        </p:nvSpPr>
        <p:spPr>
          <a:xfrm>
            <a:off x="8030816" y="2996183"/>
            <a:ext cx="978408" cy="865632"/>
          </a:xfrm>
          <a:prstGeom prst="rightArrow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9078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Museo Sans 300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Kirby</dc:creator>
  <cp:lastModifiedBy>Harrison Kirby</cp:lastModifiedBy>
  <cp:revision>1</cp:revision>
  <dcterms:created xsi:type="dcterms:W3CDTF">2020-05-08T15:00:10Z</dcterms:created>
  <dcterms:modified xsi:type="dcterms:W3CDTF">2020-05-08T17:41:56Z</dcterms:modified>
</cp:coreProperties>
</file>