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ABE1A67-BAD4-4FBB-8529-D5A53C3DFAA9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21/11/18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F6543F-C39E-4938-B29A-CE3B4E1401E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DA4459C-1C9F-486A-92EF-62F78C1C5F03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21/11/18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100680-F196-4D2B-9EFE-BA4CCB7D42F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32880" y="252000"/>
            <a:ext cx="338400" cy="312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387680" y="812880"/>
            <a:ext cx="1828440" cy="86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Released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394160" y="2082960"/>
            <a:ext cx="1828440" cy="86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Pressed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394160" y="3352680"/>
            <a:ext cx="1828440" cy="86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Held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394160" y="4622760"/>
            <a:ext cx="1828440" cy="86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Double Click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216480" y="1244520"/>
            <a:ext cx="6120" cy="1269720"/>
          </a:xfrm>
          <a:prstGeom prst="curvedConnector3">
            <a:avLst>
              <a:gd name="adj1" fmla="val 3700567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 rot="10800000">
            <a:off x="4394160" y="3784680"/>
            <a:ext cx="6120" cy="2539800"/>
          </a:xfrm>
          <a:prstGeom prst="curvedConnector3">
            <a:avLst>
              <a:gd name="adj1" fmla="val 5167475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5302080" y="565200"/>
            <a:ext cx="36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7130880" y="2082960"/>
            <a:ext cx="1828440" cy="863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Semi-Released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6222960" y="2514600"/>
            <a:ext cx="12240" cy="1269720"/>
          </a:xfrm>
          <a:prstGeom prst="curvedConnector3">
            <a:avLst>
              <a:gd name="adj1" fmla="val 493333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6222960" y="2514600"/>
            <a:ext cx="907560" cy="1224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 rot="5400000">
            <a:off x="6080400" y="3089160"/>
            <a:ext cx="2107800" cy="182196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 flipV="1" rot="16200000">
            <a:off x="6712200" y="748440"/>
            <a:ext cx="837720" cy="1828440"/>
          </a:xfrm>
          <a:prstGeom prst="curved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 rot="10800000">
            <a:off x="4394160" y="5054760"/>
            <a:ext cx="6120" cy="3809520"/>
          </a:xfrm>
          <a:prstGeom prst="curvedConnector3">
            <a:avLst>
              <a:gd name="adj1" fmla="val 676771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7200000" y="1080000"/>
            <a:ext cx="3312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ReleasedTime &gt; MinDoubleClickTime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semi released state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 rot="21594000">
            <a:off x="6336360" y="4539240"/>
            <a:ext cx="3744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Button Pressed &amp;&amp; minimumInteractionTime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Double Click state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4087800" y="2921040"/>
            <a:ext cx="18162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Released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State Released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2647800" y="4830840"/>
            <a:ext cx="19602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Released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State Released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4091040" y="1650240"/>
            <a:ext cx="21315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Released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State Released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6222600" y="3462840"/>
            <a:ext cx="21812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Pressed &gt; MinHeldTime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Held State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6309720" y="1658520"/>
            <a:ext cx="1898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Button pressed</a:t>
            </a:r>
            <a:br/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Held State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03" name="CustomShape 22"/>
          <p:cNvSpPr/>
          <p:nvPr/>
        </p:nvSpPr>
        <p:spPr>
          <a:xfrm>
            <a:off x="5976000" y="2743560"/>
            <a:ext cx="1898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Button released</a:t>
            </a:r>
            <a:br/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Semi-Released</a:t>
            </a:r>
            <a:endParaRPr b="0" lang="en-GB" sz="1100" spc="-1" strike="noStrike">
              <a:latin typeface="Arial"/>
            </a:endParaRPr>
          </a:p>
        </p:txBody>
      </p:sp>
      <p:cxnSp>
        <p:nvCxnSpPr>
          <p:cNvPr id="10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5" name="CustomShape 24"/>
          <p:cNvSpPr/>
          <p:nvPr/>
        </p:nvSpPr>
        <p:spPr>
          <a:xfrm>
            <a:off x="4320000" y="4182840"/>
            <a:ext cx="2448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</a:rPr>
              <a:t>PressedTime &gt; MinHeldTime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Button State Released</a:t>
            </a:r>
            <a:endParaRPr b="0" lang="en-GB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147640" y="144000"/>
            <a:ext cx="338400" cy="3214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4437720" y="795960"/>
            <a:ext cx="1758600" cy="888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Menu option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445640" y="2273400"/>
            <a:ext cx="1758600" cy="888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Open Activity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437720" y="5371920"/>
            <a:ext cx="1758600" cy="888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Return from Activity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 rot="5400000">
            <a:off x="5151960" y="630360"/>
            <a:ext cx="329760" cy="36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6196680" y="1240200"/>
            <a:ext cx="7560" cy="1477080"/>
          </a:xfrm>
          <a:prstGeom prst="curvedConnector3">
            <a:avLst>
              <a:gd name="adj1" fmla="val 2984543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"/>
          <p:cNvSpPr/>
          <p:nvPr/>
        </p:nvSpPr>
        <p:spPr>
          <a:xfrm>
            <a:off x="5147640" y="3894840"/>
            <a:ext cx="1758600" cy="888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Sit in Activity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 flipH="1">
            <a:off x="5147640" y="2717640"/>
            <a:ext cx="1056240" cy="1621080"/>
          </a:xfrm>
          <a:prstGeom prst="curvedConnector5">
            <a:avLst>
              <a:gd name="adj1" fmla="val -21633"/>
              <a:gd name="adj2" fmla="val 50000"/>
              <a:gd name="adj3" fmla="val 121633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9"/>
          <p:cNvSpPr/>
          <p:nvPr/>
        </p:nvSpPr>
        <p:spPr>
          <a:xfrm flipH="1" flipV="1" rot="10800000">
            <a:off x="6196680" y="5815800"/>
            <a:ext cx="1048320" cy="1477080"/>
          </a:xfrm>
          <a:prstGeom prst="curvedConnector5">
            <a:avLst>
              <a:gd name="adj1" fmla="val -21796"/>
              <a:gd name="adj2" fmla="val 50000"/>
              <a:gd name="adj3" fmla="val 121796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0"/>
          <p:cNvSpPr/>
          <p:nvPr/>
        </p:nvSpPr>
        <p:spPr>
          <a:xfrm flipH="1" rot="16200000">
            <a:off x="6244920" y="3677400"/>
            <a:ext cx="444240" cy="879120"/>
          </a:xfrm>
          <a:prstGeom prst="curvedConnector4">
            <a:avLst>
              <a:gd name="adj1" fmla="val -51428"/>
              <a:gd name="adj2" fmla="val 125993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1"/>
          <p:cNvSpPr/>
          <p:nvPr/>
        </p:nvSpPr>
        <p:spPr>
          <a:xfrm flipH="1" rot="10800000">
            <a:off x="4437000" y="5816520"/>
            <a:ext cx="360" cy="4575960"/>
          </a:xfrm>
          <a:prstGeom prst="curvedConnector3">
            <a:avLst>
              <a:gd name="adj1" fmla="val 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2"/>
          <p:cNvSpPr/>
          <p:nvPr/>
        </p:nvSpPr>
        <p:spPr>
          <a:xfrm flipH="1" rot="16200000">
            <a:off x="5535000" y="578520"/>
            <a:ext cx="444240" cy="879120"/>
          </a:xfrm>
          <a:prstGeom prst="curvedConnector4">
            <a:avLst>
              <a:gd name="adj1" fmla="val -85714"/>
              <a:gd name="adj2" fmla="val 125993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3"/>
          <p:cNvSpPr/>
          <p:nvPr/>
        </p:nvSpPr>
        <p:spPr>
          <a:xfrm>
            <a:off x="6375240" y="304920"/>
            <a:ext cx="1879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Read for Button Press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Change menu state/activity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6467040" y="1748160"/>
            <a:ext cx="187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Read for Double Click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Start Activity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7084080" y="3528360"/>
            <a:ext cx="187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Wait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-----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2328480" y="3198240"/>
            <a:ext cx="187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Close Activity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4399920" y="3322800"/>
            <a:ext cx="187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--------</a:t>
            </a:r>
            <a:br/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Launch Activity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6467040" y="5141160"/>
            <a:ext cx="1879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</a:rPr>
              <a:t>Read for Button Held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Return from Menu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LibreOffice/6.0.6.2$Linux_X86_64 LibreOffice_project/00m0$Build-2</Application>
  <Words>93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2018-11-12T13:59:02Z</dcterms:created>
  <dc:creator>Harrison Marcks</dc:creator>
  <dc:description/>
  <dc:language>en-GB</dc:language>
  <cp:lastModifiedBy/>
  <dcterms:modified xsi:type="dcterms:W3CDTF">2018-11-21T14:08:08Z</dcterms:modified>
  <cp:revision>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