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A402-D63B-4E30-AFA9-789479EF3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B3AD-8458-4E57-BF68-622B014C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F840-4C83-46D0-BD0D-75D254ED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EDF6-ACD0-4DBD-8D21-9DB9C870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EB91-F99B-4BA4-B523-872E72C6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DB9E-34BC-4D61-82BF-A63070E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C4CAF-7876-4627-B710-9EB4AEF9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1F01-B608-42B4-BE63-CF11560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8220-B816-4F91-833F-967AD530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886D-62F5-470C-BA5C-327776A2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9948E-0BAB-4C60-9028-72C7214F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A1E6E-B24E-4CF4-81A7-ADF42184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C1F1-FEDC-4DC4-B25F-16872025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C888-E19B-4304-A027-DF5FEC94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44F-9AB1-4C58-BD65-6B48273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EFB-AC71-46DF-BFA0-994A9016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AB04-5B30-45A0-8AB7-203A3AC0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EE03-ED66-4E91-9BE0-4D5243CE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193F-991B-4DB7-8819-C7AFF515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3183-B050-4B01-B7D8-0634FE92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C89-BB41-4F1D-B3CC-9592379E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03A-8920-4F0B-97DE-62CE186D8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D0F2-0BAA-467E-ACC7-34F033DA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1C0B-F39A-407C-8876-5E7E8C94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C94-28A0-43DD-991F-3B589B7B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0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452E-A177-42EB-BA39-D7CCE32C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0128-E47B-49BC-B289-D5CF9D5E7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4BD6-1DC0-4B16-8C03-CD8D7E29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AC07-A798-4349-9431-4046C6AD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BA828-00F3-4D88-9368-29938380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8F8E-5B13-4497-B8E1-53871FF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0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92D4-69AD-447F-B118-033BC4AF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B377-AE7F-4F0B-83F3-A59EAF02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09A5-3AAA-4571-81E0-4F565BF4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CAD0C-C627-4D94-A457-A86298007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33047-C7F5-45D9-BB6B-87086A912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5C460-3C5B-4BB2-919F-7D5439FD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87E36-B578-45B9-B898-0AF202A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83EFF-1A4F-401A-94DC-1B847487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E24E-1999-4D42-8E80-A72E990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B7397-3E6B-458A-8DAE-6F853C0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9391-2279-47E4-A0A6-A87DCD63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0F8C6-6EA1-4F91-A4A0-879A61AA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80351-23FF-4174-8931-9DF83784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93BB-0178-49B9-ADBB-07F6B565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31005-A395-480A-B0A3-F81997FA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52AE-C88C-4792-8DDC-D36526C4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B448-17BD-411B-91E2-C83E5F47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E9A7-F6DE-407B-BA32-B0ABDB5E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09D9-E097-4127-8065-0B60FA7C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CDB6-C0CE-4AF6-BA4E-27F8FB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73AE9-248C-4C49-98EC-2E165451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3942-A354-4ED5-8669-9C8554CE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8651D-4880-48CF-A249-A89902616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36BA-8C2B-4FD5-B94B-201F7165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943C4-E8A6-4AE9-8A84-FF40208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3133-3F26-42E3-87FE-D5D78E50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7CC0-2184-4B54-9B80-7A028C2C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7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5405C-B8EF-4E65-831C-182D1F0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B1E9F-3595-4602-A30D-D3403F0E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9A56-1635-4EDD-9AD9-0A9B1241C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AA05-2B0E-4ADD-BA86-465CC91605D6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C09F-63F4-4F29-8E23-4EB538DB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A3D3-2397-405F-8FB1-F6BCBD9B2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4DBE-A858-45D0-8195-6D0BE7CAF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7FD66-95DA-4F61-812F-62D5B9454E92}"/>
              </a:ext>
            </a:extLst>
          </p:cNvPr>
          <p:cNvSpPr txBox="1"/>
          <p:nvPr/>
        </p:nvSpPr>
        <p:spPr>
          <a:xfrm>
            <a:off x="68366" y="76912"/>
            <a:ext cx="62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81FA0-956D-423F-9ED5-17FE2B9D4B44}"/>
              </a:ext>
            </a:extLst>
          </p:cNvPr>
          <p:cNvSpPr/>
          <p:nvPr/>
        </p:nvSpPr>
        <p:spPr>
          <a:xfrm>
            <a:off x="880217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Detect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3CDE8-EDAF-42C4-A120-F03F2BE312D4}"/>
              </a:ext>
            </a:extLst>
          </p:cNvPr>
          <p:cNvSpPr/>
          <p:nvPr/>
        </p:nvSpPr>
        <p:spPr>
          <a:xfrm>
            <a:off x="3519443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Decipher Button Press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0618F-6879-467C-9383-7B183DCF7BD5}"/>
              </a:ext>
            </a:extLst>
          </p:cNvPr>
          <p:cNvSpPr/>
          <p:nvPr/>
        </p:nvSpPr>
        <p:spPr>
          <a:xfrm>
            <a:off x="3519443" y="4431706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Decipher Slider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EBEA1-3532-4908-B7E9-A0C0694EBF03}"/>
              </a:ext>
            </a:extLst>
          </p:cNvPr>
          <p:cNvSpPr/>
          <p:nvPr/>
        </p:nvSpPr>
        <p:spPr>
          <a:xfrm>
            <a:off x="6096000" y="530337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Send/Register down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14839-1167-4A75-A2F4-7EEA1C87BE48}"/>
              </a:ext>
            </a:extLst>
          </p:cNvPr>
          <p:cNvSpPr/>
          <p:nvPr/>
        </p:nvSpPr>
        <p:spPr>
          <a:xfrm>
            <a:off x="6096000" y="3795044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Send/register 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1CD68-0266-4690-913E-C61829C76732}"/>
              </a:ext>
            </a:extLst>
          </p:cNvPr>
          <p:cNvSpPr/>
          <p:nvPr/>
        </p:nvSpPr>
        <p:spPr>
          <a:xfrm>
            <a:off x="9569865" y="26157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Send/register 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539FF-43E1-4A04-8AAF-1794F5B84A89}"/>
              </a:ext>
            </a:extLst>
          </p:cNvPr>
          <p:cNvSpPr/>
          <p:nvPr/>
        </p:nvSpPr>
        <p:spPr>
          <a:xfrm>
            <a:off x="9569865" y="1782510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Send/register double click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48376-6F69-4DEC-AD42-90229D1381F7}"/>
              </a:ext>
            </a:extLst>
          </p:cNvPr>
          <p:cNvSpPr/>
          <p:nvPr/>
        </p:nvSpPr>
        <p:spPr>
          <a:xfrm>
            <a:off x="9569865" y="3303442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Send/register long press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0EABC-2BC7-42BA-A4AC-4F3A33D515ED}"/>
              </a:ext>
            </a:extLst>
          </p:cNvPr>
          <p:cNvSpPr/>
          <p:nvPr/>
        </p:nvSpPr>
        <p:spPr>
          <a:xfrm>
            <a:off x="9569865" y="4824374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Send/register multi-button press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8AB07A-1B61-4345-A0BD-A18CDC6C971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9215" y="3429000"/>
            <a:ext cx="40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21F823-03F9-4B6E-97E4-EF547CF663E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119215" y="3429000"/>
            <a:ext cx="400228" cy="1639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77BF272-A8BC-4653-94FF-BE546B6041B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758441" y="4431706"/>
            <a:ext cx="337559" cy="636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885749-ED70-403C-B316-475B1A838FE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8441" y="5068368"/>
            <a:ext cx="337559" cy="87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A772D4-0269-4A15-9363-C32A73A2A3B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758441" y="898240"/>
            <a:ext cx="3811424" cy="25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BE91B-CE8F-409F-B20C-0B9F59EEEA4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5758441" y="2419172"/>
            <a:ext cx="3811424" cy="1009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8B2546-AAD3-43EA-924F-AA274383755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5758441" y="3429000"/>
            <a:ext cx="3811424" cy="511104"/>
          </a:xfrm>
          <a:prstGeom prst="bentConnector3">
            <a:avLst>
              <a:gd name="adj1" fmla="val 78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91E79EE-CD41-4263-8E7E-59045FDC0FE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758441" y="3429000"/>
            <a:ext cx="3811424" cy="2032036"/>
          </a:xfrm>
          <a:prstGeom prst="bentConnector3">
            <a:avLst>
              <a:gd name="adj1" fmla="val 78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Marcks</dc:creator>
  <cp:lastModifiedBy>Harrison Marcks</cp:lastModifiedBy>
  <cp:revision>1</cp:revision>
  <dcterms:created xsi:type="dcterms:W3CDTF">2018-10-19T12:07:52Z</dcterms:created>
  <dcterms:modified xsi:type="dcterms:W3CDTF">2018-10-19T12:13:56Z</dcterms:modified>
</cp:coreProperties>
</file>