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068F-2904-4FB7-98FA-D7830F3C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1146-0600-44E3-BF00-8E068A40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FA5E-1E83-476A-8574-47E0DC3B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4EFE-49A5-4353-B87C-BFBD5E77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947D-DB63-4451-B7F5-5420724A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936F-4178-45F3-9671-6EE6D0F3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ED07-ED08-4A26-BB11-78A456F7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CB81-0DBB-46B8-8200-2283292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6724-638D-4A7E-8BB1-71928E36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D0FE-B00B-44D4-92A5-CB608FC2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B33D5-AFA6-43A2-88D6-6CB30649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A3E2E-CCE1-40C9-A597-E60823A8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72B0-4513-4F4C-A924-F65AE8D0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CC81-853A-4753-A959-32375E50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4EC-9F96-4D67-A180-8587FB31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3F2-6A56-48F3-A6DB-8D1E918C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B1C7-6009-481B-BAC4-98C41CBF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ED620-8FC8-4468-A576-A75C7FE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ADE6-BEA6-4BB0-8DD6-D7462DA0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F1C5-9B8C-44F8-B533-3FC2926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24AB-9FDF-48F4-8514-AB314BC5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9C51-0F08-4788-94E6-704394B0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6CC8-ED7D-45A7-B7A4-EDD5D1E8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F33B-554B-4D83-BCFB-138387C7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2608-8436-412B-917F-428B7B6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4051-99CF-40BB-A1B9-2822E62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0F8C-E824-400D-B1DA-7468F0C3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E8BBB-A5D4-4B1A-AE20-A6F7180F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503E4-D9CB-436F-B8E2-36657C1A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CE06-BE19-4530-A179-E19A1DB0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0488-1D57-4D55-8C33-150392A9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330-2247-48E2-94C1-1B2B514C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2AB5-7D21-4443-9CD1-92B454FF9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B6DE-652B-495C-A5FA-65AD2CC6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14E55-A1CC-43EA-AF42-1E1FDFBE7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1B391-8CD6-424E-AF5C-70B89759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C6D24-CA0C-4FD9-B934-2555791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2BB8-3F5D-47F2-90C5-27B57D9A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11FAC-B2BF-470B-8D9B-D2388325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BC60-3655-4E4C-82E2-66AD1CD5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0AC78-E437-4C98-88F3-D5FF7A78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FA5E1-A40B-4B8B-A423-0AAAC3C5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FA935-D8A7-4AA1-914A-0085750C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95B1F-A2F5-420A-8310-A5266416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C9A93-B1F5-4140-9F60-630ADF8A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6954-E02D-451B-8D34-FF740346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CD1A-D65D-4E7C-93D9-F9AA99FB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BC83-C2D1-4EBB-9AF3-3E9987DD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5AB7F-F91D-4197-8D17-4859FF05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00A74-C695-4EFA-9D4F-AA1EE79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990D-8414-4C7A-9D10-C1B401DB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B326-15FF-4171-A41C-EF60527A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751-B9A7-4BDB-86DE-47CC43A4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7D1B8-6F7A-41AB-976A-F21FE4E64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C6817-218F-437B-A3F9-CF8A3C36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B90D-FD65-4EC6-ACBE-9772BE5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2B18-EA0D-4FB3-A81B-DA52A77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F05F-8CD3-4243-97D7-5516172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CAD95-9A3F-4F56-B9FA-1FDF11BA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A6E9-3058-4216-A9BC-9DA5FCCB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4A44-D302-40A6-88EF-A60A170CC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CC76-D135-41A0-8216-EC3820C78405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74F2-B38A-4C3C-ADEA-58F388B24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11E3-5D2B-4B2B-9117-7B012F61A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B20F-C973-4820-93FE-834D7FCF8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02FC5-C86A-4E2E-B0C3-BF20F8D836B7}"/>
              </a:ext>
            </a:extLst>
          </p:cNvPr>
          <p:cNvSpPr/>
          <p:nvPr/>
        </p:nvSpPr>
        <p:spPr>
          <a:xfrm>
            <a:off x="524933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Analogue To Digital Converter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5F38-E047-48D5-BFD6-FAE8A8E5707D}"/>
              </a:ext>
            </a:extLst>
          </p:cNvPr>
          <p:cNvSpPr txBox="1"/>
          <p:nvPr/>
        </p:nvSpPr>
        <p:spPr>
          <a:xfrm>
            <a:off x="84667" y="762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549A3-87ED-4048-8496-A8D7CB8220C4}"/>
              </a:ext>
            </a:extLst>
          </p:cNvPr>
          <p:cNvSpPr/>
          <p:nvPr/>
        </p:nvSpPr>
        <p:spPr>
          <a:xfrm>
            <a:off x="3415350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Decoder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8156E-D257-4691-83F8-03C800E762A3}"/>
              </a:ext>
            </a:extLst>
          </p:cNvPr>
          <p:cNvSpPr/>
          <p:nvPr/>
        </p:nvSpPr>
        <p:spPr>
          <a:xfrm>
            <a:off x="6305767" y="10905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user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5C36A-7346-4DEA-97B6-BA209160688E}"/>
              </a:ext>
            </a:extLst>
          </p:cNvPr>
          <p:cNvSpPr/>
          <p:nvPr/>
        </p:nvSpPr>
        <p:spPr>
          <a:xfrm>
            <a:off x="6305767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359D1-F9EA-4DDE-A8A6-DC3A3F1ECCA1}"/>
              </a:ext>
            </a:extLst>
          </p:cNvPr>
          <p:cNvSpPr/>
          <p:nvPr/>
        </p:nvSpPr>
        <p:spPr>
          <a:xfrm>
            <a:off x="9428069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processed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3019F-740F-4954-A44D-2DD0E625EA1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63931" y="3429000"/>
            <a:ext cx="65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5D793-1D0E-40E6-A1B4-C33FB255957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654348" y="3429000"/>
            <a:ext cx="65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8A578F-9BFB-4D35-AC7E-C486306CB98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44765" y="3429000"/>
            <a:ext cx="883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D3975-EE96-4C9C-8D8B-D01A3480F3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425266" y="2363862"/>
            <a:ext cx="0" cy="4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A06447-8F1D-4160-94D0-C7A7DFD8842A}"/>
              </a:ext>
            </a:extLst>
          </p:cNvPr>
          <p:cNvCxnSpPr>
            <a:endCxn id="7" idx="0"/>
          </p:cNvCxnSpPr>
          <p:nvPr/>
        </p:nvCxnSpPr>
        <p:spPr>
          <a:xfrm>
            <a:off x="7425266" y="76200"/>
            <a:ext cx="0" cy="10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21DBB-EFDD-4BE5-B934-B43FE6003231}"/>
              </a:ext>
            </a:extLst>
          </p:cNvPr>
          <p:cNvCxnSpPr>
            <a:endCxn id="4" idx="1"/>
          </p:cNvCxnSpPr>
          <p:nvPr/>
        </p:nvCxnSpPr>
        <p:spPr>
          <a:xfrm>
            <a:off x="0" y="3429000"/>
            <a:ext cx="52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B84896-F872-4D0C-A8B0-B3699044E114}"/>
              </a:ext>
            </a:extLst>
          </p:cNvPr>
          <p:cNvCxnSpPr>
            <a:stCxn id="9" idx="3"/>
          </p:cNvCxnSpPr>
          <p:nvPr/>
        </p:nvCxnSpPr>
        <p:spPr>
          <a:xfrm>
            <a:off x="11667067" y="3429000"/>
            <a:ext cx="52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0F763-C80D-4C2A-9B3E-946B4F65F3B0}"/>
              </a:ext>
            </a:extLst>
          </p:cNvPr>
          <p:cNvSpPr/>
          <p:nvPr/>
        </p:nvSpPr>
        <p:spPr>
          <a:xfrm>
            <a:off x="524933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Remove/Filter interference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6BEC9-B00F-46EA-ACB2-CA7B55EF48E5}"/>
              </a:ext>
            </a:extLst>
          </p:cNvPr>
          <p:cNvSpPr txBox="1"/>
          <p:nvPr/>
        </p:nvSpPr>
        <p:spPr>
          <a:xfrm>
            <a:off x="0" y="0"/>
            <a:ext cx="117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19EF0-E976-4CFC-A30B-A76AE87F1156}"/>
              </a:ext>
            </a:extLst>
          </p:cNvPr>
          <p:cNvSpPr/>
          <p:nvPr/>
        </p:nvSpPr>
        <p:spPr>
          <a:xfrm>
            <a:off x="3068731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Scale/normalise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EDB86-A9AF-45D5-A1C9-923388D03BA8}"/>
              </a:ext>
            </a:extLst>
          </p:cNvPr>
          <p:cNvSpPr/>
          <p:nvPr/>
        </p:nvSpPr>
        <p:spPr>
          <a:xfrm>
            <a:off x="5612529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Store in a readable/viewable format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8EFD6-37A0-4346-A2F6-C8425C90E4B4}"/>
              </a:ext>
            </a:extLst>
          </p:cNvPr>
          <p:cNvSpPr/>
          <p:nvPr/>
        </p:nvSpPr>
        <p:spPr>
          <a:xfrm>
            <a:off x="8156327" y="2792338"/>
            <a:ext cx="2238998" cy="127332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798CC-70F5-482C-BF96-27B4DDCE20F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63931" y="3429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EECE2A-B798-4ACF-AACC-BCF66BFB2FA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188230" y="169333"/>
            <a:ext cx="0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DFF6C-B969-4E93-A66D-4227CEE8D2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07729" y="3429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E325C2-6870-4041-88ED-A7D1415B54C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851527" y="3429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C4033-EA0D-4F66-A896-317005638070}"/>
              </a:ext>
            </a:extLst>
          </p:cNvPr>
          <p:cNvCxnSpPr>
            <a:stCxn id="8" idx="3"/>
          </p:cNvCxnSpPr>
          <p:nvPr/>
        </p:nvCxnSpPr>
        <p:spPr>
          <a:xfrm>
            <a:off x="10395325" y="3429000"/>
            <a:ext cx="1796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B4BE6C-54B9-47DD-95F6-227EE58984DA}"/>
              </a:ext>
            </a:extLst>
          </p:cNvPr>
          <p:cNvCxnSpPr>
            <a:endCxn id="4" idx="1"/>
          </p:cNvCxnSpPr>
          <p:nvPr/>
        </p:nvCxnSpPr>
        <p:spPr>
          <a:xfrm>
            <a:off x="0" y="3429000"/>
            <a:ext cx="52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2A326B-7D7B-4DC2-9E3A-3DFFBB277876}"/>
              </a:ext>
            </a:extLst>
          </p:cNvPr>
          <p:cNvSpPr txBox="1"/>
          <p:nvPr/>
        </p:nvSpPr>
        <p:spPr>
          <a:xfrm>
            <a:off x="4276694" y="753533"/>
            <a:ext cx="109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profile in</a:t>
            </a:r>
          </a:p>
        </p:txBody>
      </p:sp>
    </p:spTree>
    <p:extLst>
      <p:ext uri="{BB962C8B-B14F-4D97-AF65-F5344CB8AC3E}">
        <p14:creationId xmlns:p14="http://schemas.microsoft.com/office/powerpoint/2010/main" val="147595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Marcks</dc:creator>
  <cp:lastModifiedBy>Harrison Marcks</cp:lastModifiedBy>
  <cp:revision>3</cp:revision>
  <dcterms:created xsi:type="dcterms:W3CDTF">2018-10-19T13:38:00Z</dcterms:created>
  <dcterms:modified xsi:type="dcterms:W3CDTF">2018-10-19T13:44:23Z</dcterms:modified>
</cp:coreProperties>
</file>