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AFCC-DFD5-431D-A8AB-D97E7576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B108D-A685-433E-A162-2F465F56C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F441-1937-4A3A-86EE-68C0EF7F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B39F-0BB1-41B7-A4A3-0787C023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2E7D-ED9F-4549-937B-A3EA47E4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3012-DD78-4FF1-B51B-C958046A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68ABC-9438-45F4-BD33-D45166B7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CEFB-01D3-4657-B3A9-3ECA7B1B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7832C-132C-456D-9637-57E8C8D9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714F-A058-4111-9DE7-C096BB3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9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363E2-E2A8-4ECC-8119-567600840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0147-0915-457B-9472-EB1C1E3B1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EB86-BB37-4DA2-8E44-B0E0FDE5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B466-8D8F-47B5-A986-F06B1365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5DB1-F8A5-41F2-A61F-5E05512B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CE7D-AA54-44A2-91E2-AC679087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FB62-5A1D-4A7A-9C01-714A624B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2FF2-43C4-4AD5-A519-C6F5D68E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C946-2BAA-4055-8A16-F9287C2A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6FD3-9A3A-4CD8-9DE1-E479EF6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32B-D4A6-4E5C-A076-C09BE8CE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0C7A6-1908-410F-8A09-1F6775C8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7C22-69D9-4403-A5F3-930AE50E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09833-A29D-4942-86AB-5393EE30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09A2-629B-427B-8B19-DD6A64AD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0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7303-20E1-49DD-8766-BB335278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1BE8-3F73-4EB5-9063-5E6FCC5C9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E1451-E314-4758-BD21-7BC01118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B842-0936-4B8D-A779-F73C5D2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114CC-A2DB-43A2-AD6B-DEA2C71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0ACE-470D-4105-ABEB-7536B26A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85C-3C5B-44E1-9B67-0D82406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D19AC-96AF-4B18-B31D-A440D1ED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C76EE-AEBA-48A8-A157-D39A9731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D174F-7481-476A-A2E5-6F98878D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A5EAA-8180-4E1E-9D04-31BB4534A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2B34-7C9B-4860-8803-C096CDB9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E7282-31D8-43C6-BC52-937512B6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3922B-C821-41B0-9DE7-66B5DFD2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2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3B5A-FA7D-4FD3-AD81-D34FC8E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134CC-46E9-48F4-9A80-1102D8DD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F1738-8FCA-420E-8B12-B031DB58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D9D4A-2BCA-4A77-956B-2DCDF72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01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BF66E-8537-4ED6-BE16-8D3C824F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5B382-7289-4F14-A955-0A6FBF30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1925-852D-4A88-958B-5CBDA9F1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1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4491-D75A-4110-AC1C-6298407E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D83D-6815-40EC-9830-9CA5E77C3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DE6FC-9718-4844-A9C5-7B6D1339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3F40-A4CC-441B-9B9E-1CB38F65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E10EA-CF20-4BEB-8D9A-D11FC97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13023-8C0D-4C6F-BAA2-22C15DB2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6A59-4A98-45AC-A7E0-9A29A79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CB098-1689-4496-A9D0-7B8B5EC55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0DBC1-5983-46BE-8D2F-9EC27B538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EC991-8C03-4D52-AABD-C3147B1C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7E0DE-093F-4A6E-85A8-49A41109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90A99-4748-4866-8146-6E0AAEF2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E6583-19AB-45DE-97E6-A6EC89E6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A9E-3545-490C-8124-40AD8F2C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F4F1-1D3E-4EB8-A100-57DE41B52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D13D-FCAB-4263-B621-17500EB036DB}" type="datetimeFigureOut">
              <a:rPr lang="en-GB" smtClean="0"/>
              <a:t>12/11/2018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9E1B-D577-457F-B4B8-A9C091F3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C3B37-2D4F-489A-8E97-D465FF200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E04C-5A84-41BF-82A6-C77EC8D66E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BEA629D-0BDD-4A6D-88AB-E5C5B63EBD3B}"/>
              </a:ext>
            </a:extLst>
          </p:cNvPr>
          <p:cNvSpPr/>
          <p:nvPr/>
        </p:nvSpPr>
        <p:spPr>
          <a:xfrm>
            <a:off x="5132918" y="251884"/>
            <a:ext cx="338666" cy="313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AD6D8F-E656-4DFE-B370-6EEBCC90826E}"/>
              </a:ext>
            </a:extLst>
          </p:cNvPr>
          <p:cNvSpPr/>
          <p:nvPr/>
        </p:nvSpPr>
        <p:spPr>
          <a:xfrm>
            <a:off x="4387851" y="81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Released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039C69-1BA2-4750-B054-1EDE70810FB8}"/>
              </a:ext>
            </a:extLst>
          </p:cNvPr>
          <p:cNvSpPr/>
          <p:nvPr/>
        </p:nvSpPr>
        <p:spPr>
          <a:xfrm>
            <a:off x="4394200" y="208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0539B6-51C6-4BB4-92A4-35FF40777C5F}"/>
              </a:ext>
            </a:extLst>
          </p:cNvPr>
          <p:cNvSpPr/>
          <p:nvPr/>
        </p:nvSpPr>
        <p:spPr>
          <a:xfrm>
            <a:off x="4394200" y="335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919930-16AC-4EE8-A0A6-6569C4B88094}"/>
              </a:ext>
            </a:extLst>
          </p:cNvPr>
          <p:cNvSpPr/>
          <p:nvPr/>
        </p:nvSpPr>
        <p:spPr>
          <a:xfrm>
            <a:off x="4394200" y="462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Double Click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60F51B-3FB2-4567-A352-0E9FCA5F3B60}"/>
              </a:ext>
            </a:extLst>
          </p:cNvPr>
          <p:cNvSpPr/>
          <p:nvPr/>
        </p:nvSpPr>
        <p:spPr>
          <a:xfrm>
            <a:off x="4394200" y="589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Double Click Held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4C309EB-985E-411F-BA3C-BA503389CAFC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6216651" y="1244600"/>
            <a:ext cx="6349" cy="1270000"/>
          </a:xfrm>
          <a:prstGeom prst="curvedConnector3">
            <a:avLst>
              <a:gd name="adj1" fmla="val 3700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C520957-47E6-4E94-9124-1BBE43DD2F44}"/>
              </a:ext>
            </a:extLst>
          </p:cNvPr>
          <p:cNvCxnSpPr>
            <a:cxnSpLocks/>
            <a:stCxn id="40" idx="2"/>
            <a:endCxn id="8" idx="3"/>
          </p:cNvCxnSpPr>
          <p:nvPr/>
        </p:nvCxnSpPr>
        <p:spPr>
          <a:xfrm rot="5400000">
            <a:off x="6715125" y="2454275"/>
            <a:ext cx="838200" cy="182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8CDA767-AFCF-4657-B55E-F822B513C4AE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>
            <a:off x="4387852" y="1244600"/>
            <a:ext cx="6349" cy="1270000"/>
          </a:xfrm>
          <a:prstGeom prst="curvedConnector3">
            <a:avLst>
              <a:gd name="adj1" fmla="val 3700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1A15300-8106-4B2C-A76D-EEF5A435FA60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>
            <a:off x="4387852" y="1244600"/>
            <a:ext cx="6349" cy="2540000"/>
          </a:xfrm>
          <a:prstGeom prst="curvedConnector3">
            <a:avLst>
              <a:gd name="adj1" fmla="val 516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8E3108-F04D-4DA5-8A8C-1056B0AA7F5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5302251" y="565151"/>
            <a:ext cx="0" cy="247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76CE88-76F6-4F9E-B150-C81C78FDB03B}"/>
              </a:ext>
            </a:extLst>
          </p:cNvPr>
          <p:cNvSpPr/>
          <p:nvPr/>
        </p:nvSpPr>
        <p:spPr>
          <a:xfrm>
            <a:off x="7131050" y="2082800"/>
            <a:ext cx="1828800" cy="86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Semi-Released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D6774C1-250F-45D2-AB34-CBEA0D159F00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6223000" y="2514600"/>
            <a:ext cx="12700" cy="1270000"/>
          </a:xfrm>
          <a:prstGeom prst="curvedConnector3">
            <a:avLst>
              <a:gd name="adj1" fmla="val 49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887962D6-14DC-4860-BB8B-E29D8F4397EE}"/>
              </a:ext>
            </a:extLst>
          </p:cNvPr>
          <p:cNvCxnSpPr>
            <a:stCxn id="7" idx="3"/>
            <a:endCxn id="40" idx="1"/>
          </p:cNvCxnSpPr>
          <p:nvPr/>
        </p:nvCxnSpPr>
        <p:spPr>
          <a:xfrm>
            <a:off x="6223000" y="2514600"/>
            <a:ext cx="90805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CECA13A-D5F3-40C5-924E-0225760E2395}"/>
              </a:ext>
            </a:extLst>
          </p:cNvPr>
          <p:cNvCxnSpPr>
            <a:stCxn id="40" idx="2"/>
            <a:endCxn id="9" idx="3"/>
          </p:cNvCxnSpPr>
          <p:nvPr/>
        </p:nvCxnSpPr>
        <p:spPr>
          <a:xfrm rot="5400000">
            <a:off x="6080125" y="3089275"/>
            <a:ext cx="2108200" cy="1822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A3FE605-FAEB-4DA3-AAF3-140709EA0F3E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6223000" y="5054600"/>
            <a:ext cx="12700" cy="1270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41C8B620-BBB7-4EF9-AD48-FC000422BA97}"/>
              </a:ext>
            </a:extLst>
          </p:cNvPr>
          <p:cNvCxnSpPr>
            <a:stCxn id="40" idx="0"/>
            <a:endCxn id="6" idx="3"/>
          </p:cNvCxnSpPr>
          <p:nvPr/>
        </p:nvCxnSpPr>
        <p:spPr>
          <a:xfrm rot="16200000" flipV="1">
            <a:off x="6711951" y="749300"/>
            <a:ext cx="838200" cy="18287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A9E3EE4-F54B-482B-9B7C-9B336B2F5D60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>
            <a:off x="4387852" y="1244600"/>
            <a:ext cx="6349" cy="3810000"/>
          </a:xfrm>
          <a:prstGeom prst="curvedConnector3">
            <a:avLst>
              <a:gd name="adj1" fmla="val 6767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355E643-B7B7-44A7-A63B-6DB7A635EA6F}"/>
              </a:ext>
            </a:extLst>
          </p:cNvPr>
          <p:cNvCxnSpPr>
            <a:stCxn id="10" idx="1"/>
            <a:endCxn id="6" idx="1"/>
          </p:cNvCxnSpPr>
          <p:nvPr/>
        </p:nvCxnSpPr>
        <p:spPr>
          <a:xfrm rot="10800000">
            <a:off x="4387852" y="1244600"/>
            <a:ext cx="6349" cy="5080000"/>
          </a:xfrm>
          <a:prstGeom prst="curvedConnector3">
            <a:avLst>
              <a:gd name="adj1" fmla="val 7834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D58D25C-5612-444E-AF40-CE3B783069E8}"/>
              </a:ext>
            </a:extLst>
          </p:cNvPr>
          <p:cNvSpPr txBox="1"/>
          <p:nvPr/>
        </p:nvSpPr>
        <p:spPr>
          <a:xfrm>
            <a:off x="7131050" y="1065311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 &gt; Double Click Time</a:t>
            </a:r>
          </a:p>
          <a:p>
            <a:r>
              <a:rPr lang="en-GB" sz="1100" dirty="0"/>
              <a:t>Button semi released state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63ED3A-D8BE-4F27-8020-58FF0A1D25B5}"/>
              </a:ext>
            </a:extLst>
          </p:cNvPr>
          <p:cNvSpPr txBox="1"/>
          <p:nvPr/>
        </p:nvSpPr>
        <p:spPr>
          <a:xfrm>
            <a:off x="7681383" y="4185279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 &lt; Double Click Time</a:t>
            </a:r>
          </a:p>
          <a:p>
            <a:r>
              <a:rPr lang="en-GB" sz="1100" dirty="0"/>
              <a:t>Button Double Click 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37E8E6-294F-4320-BBF0-12DA65A552CD}"/>
              </a:ext>
            </a:extLst>
          </p:cNvPr>
          <p:cNvSpPr txBox="1"/>
          <p:nvPr/>
        </p:nvSpPr>
        <p:spPr>
          <a:xfrm>
            <a:off x="6500283" y="5614659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Pressed &gt; Held Time</a:t>
            </a:r>
          </a:p>
          <a:p>
            <a:r>
              <a:rPr lang="en-GB" sz="1100" dirty="0"/>
              <a:t>Button Double Click Held State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75E089-8E2A-49F9-AA0E-C9E3786D7450}"/>
              </a:ext>
            </a:extLst>
          </p:cNvPr>
          <p:cNvSpPr txBox="1"/>
          <p:nvPr/>
        </p:nvSpPr>
        <p:spPr>
          <a:xfrm>
            <a:off x="4087815" y="2921000"/>
            <a:ext cx="1726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</a:t>
            </a:r>
          </a:p>
          <a:p>
            <a:r>
              <a:rPr lang="en-GB" sz="1100" dirty="0"/>
              <a:t>Button State Released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044F5E-3B08-4560-ACF7-9054212A31F3}"/>
              </a:ext>
            </a:extLst>
          </p:cNvPr>
          <p:cNvSpPr txBox="1"/>
          <p:nvPr/>
        </p:nvSpPr>
        <p:spPr>
          <a:xfrm>
            <a:off x="4087815" y="4204157"/>
            <a:ext cx="1726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</a:t>
            </a:r>
          </a:p>
          <a:p>
            <a:r>
              <a:rPr lang="en-GB" sz="1100" dirty="0"/>
              <a:t>Button State Released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EA4447-968F-4522-92B5-178186A720A0}"/>
              </a:ext>
            </a:extLst>
          </p:cNvPr>
          <p:cNvSpPr txBox="1"/>
          <p:nvPr/>
        </p:nvSpPr>
        <p:spPr>
          <a:xfrm>
            <a:off x="4071413" y="5461000"/>
            <a:ext cx="1726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</a:t>
            </a:r>
          </a:p>
          <a:p>
            <a:r>
              <a:rPr lang="en-GB" sz="1100" dirty="0"/>
              <a:t>Button State Released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70F8197-993D-4FDF-862A-D23B5A46CEAD}"/>
              </a:ext>
            </a:extLst>
          </p:cNvPr>
          <p:cNvSpPr txBox="1"/>
          <p:nvPr/>
        </p:nvSpPr>
        <p:spPr>
          <a:xfrm>
            <a:off x="4090990" y="1650086"/>
            <a:ext cx="1726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Released</a:t>
            </a:r>
          </a:p>
          <a:p>
            <a:r>
              <a:rPr lang="en-GB" sz="1100" dirty="0"/>
              <a:t>Button State Released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881649-AE78-4E6E-99C7-796565EE4AF5}"/>
              </a:ext>
            </a:extLst>
          </p:cNvPr>
          <p:cNvSpPr txBox="1"/>
          <p:nvPr/>
        </p:nvSpPr>
        <p:spPr>
          <a:xfrm>
            <a:off x="6216651" y="3785056"/>
            <a:ext cx="1348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Pressed &gt; Held Time</a:t>
            </a:r>
          </a:p>
          <a:p>
            <a:r>
              <a:rPr lang="en-GB" sz="1100" dirty="0"/>
              <a:t>Button Held State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4FF512-90B5-4BD1-AF1E-2156D59C0CEB}"/>
              </a:ext>
            </a:extLst>
          </p:cNvPr>
          <p:cNvSpPr txBox="1"/>
          <p:nvPr/>
        </p:nvSpPr>
        <p:spPr>
          <a:xfrm>
            <a:off x="6242580" y="2969739"/>
            <a:ext cx="1348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Pressed &gt; Held Time</a:t>
            </a:r>
          </a:p>
          <a:p>
            <a:r>
              <a:rPr lang="en-GB" sz="1100" dirty="0"/>
              <a:t>Button Held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D9BF51-AE2A-46DE-9C54-70E53F600602}"/>
              </a:ext>
            </a:extLst>
          </p:cNvPr>
          <p:cNvSpPr txBox="1"/>
          <p:nvPr/>
        </p:nvSpPr>
        <p:spPr>
          <a:xfrm>
            <a:off x="6453718" y="1592821"/>
            <a:ext cx="1348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u="sng" dirty="0"/>
              <a:t>Button pressed</a:t>
            </a:r>
            <a:br>
              <a:rPr lang="en-GB" sz="1100" u="sng" dirty="0"/>
            </a:br>
            <a:r>
              <a:rPr lang="en-GB" sz="1100" dirty="0"/>
              <a:t>Button Held State</a:t>
            </a:r>
          </a:p>
        </p:txBody>
      </p:sp>
    </p:spTree>
    <p:extLst>
      <p:ext uri="{BB962C8B-B14F-4D97-AF65-F5344CB8AC3E}">
        <p14:creationId xmlns:p14="http://schemas.microsoft.com/office/powerpoint/2010/main" val="18463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B46FD5-D75B-41B6-866E-0E29F84828C5}"/>
              </a:ext>
            </a:extLst>
          </p:cNvPr>
          <p:cNvSpPr/>
          <p:nvPr/>
        </p:nvSpPr>
        <p:spPr>
          <a:xfrm>
            <a:off x="5147733" y="143933"/>
            <a:ext cx="338667" cy="3217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AB425F-13B9-48FB-83E8-3696A798EA2F}"/>
              </a:ext>
            </a:extLst>
          </p:cNvPr>
          <p:cNvSpPr/>
          <p:nvPr/>
        </p:nvSpPr>
        <p:spPr>
          <a:xfrm>
            <a:off x="4437589" y="795867"/>
            <a:ext cx="1758953" cy="88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F39A21-A412-4006-ABF9-FF64F75BB2FF}"/>
              </a:ext>
            </a:extLst>
          </p:cNvPr>
          <p:cNvSpPr/>
          <p:nvPr/>
        </p:nvSpPr>
        <p:spPr>
          <a:xfrm>
            <a:off x="4445514" y="2273300"/>
            <a:ext cx="1758953" cy="88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Activity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648F53-D9BB-4C14-A5CA-484D5A6864AD}"/>
              </a:ext>
            </a:extLst>
          </p:cNvPr>
          <p:cNvSpPr/>
          <p:nvPr/>
        </p:nvSpPr>
        <p:spPr>
          <a:xfrm>
            <a:off x="4437582" y="5372097"/>
            <a:ext cx="1758953" cy="88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 from Activity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6CD199B-DD33-49A2-AC43-11DBD7AC115C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5151967" y="630767"/>
            <a:ext cx="33020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6AD6DD8-574B-428B-8BB7-19738475D5E6}"/>
              </a:ext>
            </a:extLst>
          </p:cNvPr>
          <p:cNvCxnSpPr>
            <a:stCxn id="5" idx="3"/>
            <a:endCxn id="8" idx="3"/>
          </p:cNvCxnSpPr>
          <p:nvPr/>
        </p:nvCxnSpPr>
        <p:spPr>
          <a:xfrm>
            <a:off x="6196542" y="1240368"/>
            <a:ext cx="7925" cy="1477433"/>
          </a:xfrm>
          <a:prstGeom prst="curvedConnector3">
            <a:avLst>
              <a:gd name="adj1" fmla="val 298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94933E2-E92F-4015-9C00-4B9D537CB7BA}"/>
              </a:ext>
            </a:extLst>
          </p:cNvPr>
          <p:cNvSpPr/>
          <p:nvPr/>
        </p:nvSpPr>
        <p:spPr>
          <a:xfrm>
            <a:off x="5147733" y="3894664"/>
            <a:ext cx="1758953" cy="889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Sit in Activity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703C19A-DD2D-484F-A034-B46645DBD79C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H="1">
            <a:off x="5147733" y="2717801"/>
            <a:ext cx="1056734" cy="1621364"/>
          </a:xfrm>
          <a:prstGeom prst="curvedConnector5">
            <a:avLst>
              <a:gd name="adj1" fmla="val -21633"/>
              <a:gd name="adj2" fmla="val 50000"/>
              <a:gd name="adj3" fmla="val 121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28646D1-E7BA-4850-806A-AD02BD61E2CE}"/>
              </a:ext>
            </a:extLst>
          </p:cNvPr>
          <p:cNvCxnSpPr>
            <a:cxnSpLocks/>
            <a:stCxn id="37" idx="1"/>
            <a:endCxn id="11" idx="3"/>
          </p:cNvCxnSpPr>
          <p:nvPr/>
        </p:nvCxnSpPr>
        <p:spPr>
          <a:xfrm rot="10800000" flipH="1" flipV="1">
            <a:off x="5147733" y="4339164"/>
            <a:ext cx="1048802" cy="1477433"/>
          </a:xfrm>
          <a:prstGeom prst="curvedConnector5">
            <a:avLst>
              <a:gd name="adj1" fmla="val -21796"/>
              <a:gd name="adj2" fmla="val 50000"/>
              <a:gd name="adj3" fmla="val 121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8FEEBAF-AC3B-4C18-B659-7F984427F663}"/>
              </a:ext>
            </a:extLst>
          </p:cNvPr>
          <p:cNvCxnSpPr>
            <a:stCxn id="37" idx="0"/>
            <a:endCxn id="37" idx="3"/>
          </p:cNvCxnSpPr>
          <p:nvPr/>
        </p:nvCxnSpPr>
        <p:spPr>
          <a:xfrm rot="16200000" flipH="1">
            <a:off x="6244697" y="3677176"/>
            <a:ext cx="444501" cy="879476"/>
          </a:xfrm>
          <a:prstGeom prst="curvedConnector4">
            <a:avLst>
              <a:gd name="adj1" fmla="val -51428"/>
              <a:gd name="adj2" fmla="val 125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472E61C-703F-477D-8B07-C319C9A7237D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 flipH="1">
            <a:off x="4437581" y="1240368"/>
            <a:ext cx="7" cy="4576230"/>
          </a:xfrm>
          <a:prstGeom prst="curvedConnector3">
            <a:avLst>
              <a:gd name="adj1" fmla="val -3265714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5CD7872B-645C-4F18-BF48-9E8A45545A83}"/>
              </a:ext>
            </a:extLst>
          </p:cNvPr>
          <p:cNvCxnSpPr>
            <a:stCxn id="5" idx="0"/>
            <a:endCxn id="5" idx="3"/>
          </p:cNvCxnSpPr>
          <p:nvPr/>
        </p:nvCxnSpPr>
        <p:spPr>
          <a:xfrm rot="16200000" flipH="1">
            <a:off x="5534553" y="578379"/>
            <a:ext cx="444501" cy="879476"/>
          </a:xfrm>
          <a:prstGeom prst="curvedConnector4">
            <a:avLst>
              <a:gd name="adj1" fmla="val -85714"/>
              <a:gd name="adj2" fmla="val 1259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3F24EB-75DF-4B1A-B783-B0515130F1BA}"/>
              </a:ext>
            </a:extLst>
          </p:cNvPr>
          <p:cNvSpPr txBox="1"/>
          <p:nvPr/>
        </p:nvSpPr>
        <p:spPr>
          <a:xfrm>
            <a:off x="6375400" y="304800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Read for Button Press</a:t>
            </a:r>
            <a:br>
              <a:rPr lang="en-GB" sz="1200" u="sng" dirty="0"/>
            </a:br>
            <a:r>
              <a:rPr lang="en-GB" sz="1200" dirty="0"/>
              <a:t>Change menu state/activity</a:t>
            </a:r>
            <a:endParaRPr lang="en-GB" sz="1200" u="sn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0A7FAD-835A-4711-9B2E-D433ED8EA7DD}"/>
              </a:ext>
            </a:extLst>
          </p:cNvPr>
          <p:cNvSpPr txBox="1"/>
          <p:nvPr/>
        </p:nvSpPr>
        <p:spPr>
          <a:xfrm>
            <a:off x="6466947" y="1748251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Read for Double Click</a:t>
            </a:r>
            <a:br>
              <a:rPr lang="en-GB" sz="1200" u="sng" dirty="0"/>
            </a:br>
            <a:r>
              <a:rPr lang="en-GB" sz="1200" dirty="0"/>
              <a:t>Start Activity</a:t>
            </a:r>
            <a:endParaRPr lang="en-GB" sz="1200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EFE34F-916F-42BF-8503-57E16C1B5FA3}"/>
              </a:ext>
            </a:extLst>
          </p:cNvPr>
          <p:cNvSpPr txBox="1"/>
          <p:nvPr/>
        </p:nvSpPr>
        <p:spPr>
          <a:xfrm>
            <a:off x="7083943" y="3528483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Wait</a:t>
            </a:r>
            <a:br>
              <a:rPr lang="en-GB" sz="1200" u="sng" dirty="0"/>
            </a:br>
            <a:r>
              <a:rPr lang="en-GB" sz="1200" dirty="0"/>
              <a:t>-----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A3457-754B-45B2-9B13-FD0DE0FEA929}"/>
              </a:ext>
            </a:extLst>
          </p:cNvPr>
          <p:cNvSpPr txBox="1"/>
          <p:nvPr/>
        </p:nvSpPr>
        <p:spPr>
          <a:xfrm>
            <a:off x="2328345" y="3198167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-------</a:t>
            </a:r>
            <a:br>
              <a:rPr lang="en-GB" sz="1200" u="sng" dirty="0"/>
            </a:br>
            <a:r>
              <a:rPr lang="en-GB" sz="1200" dirty="0"/>
              <a:t>Close Activity</a:t>
            </a:r>
            <a:endParaRPr lang="en-GB" sz="1200" u="sng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19398C-7310-4DB2-9F34-8CC3A459E838}"/>
              </a:ext>
            </a:extLst>
          </p:cNvPr>
          <p:cNvSpPr txBox="1"/>
          <p:nvPr/>
        </p:nvSpPr>
        <p:spPr>
          <a:xfrm>
            <a:off x="4400003" y="3322815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--------</a:t>
            </a:r>
            <a:br>
              <a:rPr lang="en-GB" sz="1200" u="sng" dirty="0"/>
            </a:br>
            <a:r>
              <a:rPr lang="en-GB" sz="1200" u="sng" dirty="0"/>
              <a:t>Launch Activity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676C9D-79FE-4D5D-942D-0F8F9B9CD33B}"/>
              </a:ext>
            </a:extLst>
          </p:cNvPr>
          <p:cNvSpPr txBox="1"/>
          <p:nvPr/>
        </p:nvSpPr>
        <p:spPr>
          <a:xfrm>
            <a:off x="6466947" y="5141264"/>
            <a:ext cx="187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Read for Button Held</a:t>
            </a:r>
            <a:br>
              <a:rPr lang="en-GB" sz="1200" u="sng" dirty="0"/>
            </a:br>
            <a:r>
              <a:rPr lang="en-GB" sz="1200" dirty="0"/>
              <a:t>Return from Menu</a:t>
            </a:r>
            <a:endParaRPr lang="en-GB" sz="1200" u="sng" dirty="0"/>
          </a:p>
        </p:txBody>
      </p:sp>
    </p:spTree>
    <p:extLst>
      <p:ext uri="{BB962C8B-B14F-4D97-AF65-F5344CB8AC3E}">
        <p14:creationId xmlns:p14="http://schemas.microsoft.com/office/powerpoint/2010/main" val="74931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Marcks</dc:creator>
  <cp:lastModifiedBy>Harrison Marcks</cp:lastModifiedBy>
  <cp:revision>33</cp:revision>
  <dcterms:created xsi:type="dcterms:W3CDTF">2018-11-12T13:59:02Z</dcterms:created>
  <dcterms:modified xsi:type="dcterms:W3CDTF">2018-11-12T14:44:24Z</dcterms:modified>
</cp:coreProperties>
</file>