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01FA1D-5065-4A00-8D96-EEA3B549F36E}">
          <p14:sldIdLst>
            <p14:sldId id="256"/>
            <p14:sldId id="258"/>
            <p14:sldId id="257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D05DB-16E4-4CCD-B226-C16ACE307E88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36158-4B5E-4382-96C6-E0BF59F22C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80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PSO: is used for statistical global search and has before been used for neuro fuzzy and NN to solve nonlinear problems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36158-4B5E-4382-96C6-E0BF59F22C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57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36158-4B5E-4382-96C6-E0BF59F22C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16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D39A-086C-4E5C-91D4-F4AEFA9D8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FB28C-A3D3-4A12-9D27-ADAE78CD8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E239-E77E-4036-97FF-5EAF2B53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11EF-C493-4F40-ADAB-645811471EF0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9FDD-6232-4C60-B3DC-A505F38B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A008-68CD-449C-A6C9-A6B7B776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9909-1771-4CA3-9504-E424A5A85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20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6CF0-9933-4390-9235-C50E1C9A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ACA77-18F7-4D4A-8EFC-E6E84816B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684E-05C9-4626-BF17-1443A0C8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11EF-C493-4F40-ADAB-645811471EF0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D61F5-513B-4FB4-8C51-14EB7A2C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FE234-57AF-4AF2-9964-0844BA19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9909-1771-4CA3-9504-E424A5A85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0FA84-1862-4BFA-85DD-DC493255B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F19AE-AFFC-4C06-9AF8-D43ED9A33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20EF9-5582-4810-BD2A-44BBC909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11EF-C493-4F40-ADAB-645811471EF0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E14A-11C5-41CD-9590-919F9B32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D09E-7C86-4815-B9D2-0F08C718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9909-1771-4CA3-9504-E424A5A85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7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274F-9CB4-4B55-AD47-84DFEFCA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7F65-BA3D-4FF5-9389-686217928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201A7-8AB2-41AA-93B2-D1199B39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11EF-C493-4F40-ADAB-645811471EF0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8C732-CD9C-41BA-82A5-1DF40BB6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F4820-A968-453C-A4B8-23D265C5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9909-1771-4CA3-9504-E424A5A85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54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FBBD-AC25-489E-B548-85B6C279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76ECD-5971-4400-BF66-844CAA9C7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8CCF-3174-4124-BB29-F2F6750C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11EF-C493-4F40-ADAB-645811471EF0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E57-80B0-4BFD-8FB3-058346E5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B8E23-1BED-4AA3-9462-7EA3F28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9909-1771-4CA3-9504-E424A5A85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97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8705-7E81-45BE-B6D7-AC622CB6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9AB7-62F8-4CD8-B997-4BC083331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CBE0C-97AC-4A1E-B1F0-B51D871C6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85840-ED64-46BE-9F3A-D5FEAF4F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11EF-C493-4F40-ADAB-645811471EF0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7514F-C3FF-4862-ACB4-662D2F46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03E96-54BB-4824-99F0-566C4A1E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9909-1771-4CA3-9504-E424A5A85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85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E394-7BFD-4E1B-B6C3-1C104CC1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E92D3-D562-4EBB-A38B-DF6662D9C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3C48A-856F-4B41-A003-2DA772B89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7A8A6-C985-440A-869B-086CC17F0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536D2-0126-4C73-AFFC-4BDA2A930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F0E06-76A3-459E-A0D6-D460A5EB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11EF-C493-4F40-ADAB-645811471EF0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8C24F-90DF-450D-8060-0F62D247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24F19-8550-4E19-B747-AF50E70E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9909-1771-4CA3-9504-E424A5A85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79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2E6A-AFAC-456F-A45C-2EC0EC02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3E873-1BED-4811-A9C0-9FAEFDF9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11EF-C493-4F40-ADAB-645811471EF0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6B266-D7E6-43DC-880D-454A5CE5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EAF2A-7CCF-46E4-AD15-A5F9F9D7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9909-1771-4CA3-9504-E424A5A85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22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D1747-FFEF-4FFC-83B2-2C1A4BCF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11EF-C493-4F40-ADAB-645811471EF0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2BF54-747E-4D34-863F-9C339EF8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E2C28-0146-4B12-9D0D-505390ED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9909-1771-4CA3-9504-E424A5A85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57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CF5F-E58E-46EB-B13C-A83BD04D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A20F-EB45-4CC2-8E09-2A11B8FD3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14521-1CBA-4FB0-B381-AF660FB93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843FD-150E-4C84-8E2E-CEA51EC8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11EF-C493-4F40-ADAB-645811471EF0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31728-AA1F-4DE6-910C-645551F1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6FD26-261D-4D73-BE75-B6166C91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9909-1771-4CA3-9504-E424A5A85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42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D845-73C5-4362-AB32-D6F42EA0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A6CB5-AF45-4BEB-8E70-C7917A187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5BDFC-BF18-44A3-AB0A-455420252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4B03F-94F0-4C66-8E48-81B65803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11EF-C493-4F40-ADAB-645811471EF0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90ECF-3672-4E5D-9C67-1A033585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D7C9B-E060-44A6-81B5-A3CB8FBD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9909-1771-4CA3-9504-E424A5A85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22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5796F-C38B-4A66-BB7F-753F3036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CDB13-9BC1-4EC2-AA91-54C924491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A25EA-944A-489B-BDEC-6FA5F4CB0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711EF-C493-4F40-ADAB-645811471EF0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4E91-7544-4EE9-BC80-1D73AD39C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E5F4C-0CF4-4DCD-AFDE-C44E55015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9909-1771-4CA3-9504-E424A5A85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66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1B44-4693-436D-A7BF-0157CDEA7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Fuzzy Implementation of a Neuro-Fuzzy System with Improved PSO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1E3B6-7838-4E6F-A669-A9D41504B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Cihan</a:t>
            </a:r>
            <a:r>
              <a:rPr lang="en-GB" dirty="0"/>
              <a:t> </a:t>
            </a:r>
            <a:r>
              <a:rPr lang="en-GB" dirty="0" err="1"/>
              <a:t>Karakazu</a:t>
            </a:r>
            <a:r>
              <a:rPr lang="en-GB" dirty="0"/>
              <a:t>, </a:t>
            </a:r>
            <a:r>
              <a:rPr lang="en-GB" dirty="0" err="1"/>
              <a:t>Fuat</a:t>
            </a:r>
            <a:r>
              <a:rPr lang="en-GB" dirty="0"/>
              <a:t> </a:t>
            </a:r>
            <a:r>
              <a:rPr lang="en-GB" dirty="0" err="1"/>
              <a:t>Karakaya</a:t>
            </a:r>
            <a:r>
              <a:rPr lang="en-GB" dirty="0"/>
              <a:t>, Mehmet Ali </a:t>
            </a:r>
            <a:r>
              <a:rPr lang="en-GB" dirty="0" err="1"/>
              <a:t>Cavuslu</a:t>
            </a:r>
            <a:endParaRPr lang="en-GB" dirty="0"/>
          </a:p>
          <a:p>
            <a:r>
              <a:rPr lang="en-GB" dirty="0"/>
              <a:t>And now in </a:t>
            </a:r>
            <a:r>
              <a:rPr lang="en-GB" dirty="0" err="1"/>
              <a:t>Powerpoint</a:t>
            </a:r>
            <a:r>
              <a:rPr lang="en-GB" dirty="0"/>
              <a:t> for by: Harrison Marcks</a:t>
            </a:r>
          </a:p>
        </p:txBody>
      </p:sp>
    </p:spTree>
    <p:extLst>
      <p:ext uri="{BB962C8B-B14F-4D97-AF65-F5344CB8AC3E}">
        <p14:creationId xmlns:p14="http://schemas.microsoft.com/office/powerpoint/2010/main" val="387867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5320-F892-49BF-88E6-1808DD29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Keywords/Acronyms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CC47-D72B-47C4-B2F1-B08AD9B6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4792133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NFS :- Neuro-Fuzzy System</a:t>
            </a:r>
          </a:p>
          <a:p>
            <a:r>
              <a:rPr lang="en-GB" dirty="0"/>
              <a:t>PSO :- Particle Swarm Optimization</a:t>
            </a:r>
          </a:p>
          <a:p>
            <a:r>
              <a:rPr lang="en-GB" dirty="0" err="1"/>
              <a:t>iPSO</a:t>
            </a:r>
            <a:r>
              <a:rPr lang="en-GB" dirty="0"/>
              <a:t> :- improved PSO</a:t>
            </a:r>
          </a:p>
          <a:p>
            <a:r>
              <a:rPr lang="en-GB" dirty="0"/>
              <a:t>ANFIS :- Artificial Neuro-Fuzzy Inference System</a:t>
            </a:r>
          </a:p>
          <a:p>
            <a:r>
              <a:rPr lang="en-GB" dirty="0"/>
              <a:t>FPGA :- Field programmable Gate Array</a:t>
            </a:r>
          </a:p>
          <a:p>
            <a:r>
              <a:rPr lang="en-GB" dirty="0"/>
              <a:t>NF :- Nero-Fuzzy</a:t>
            </a:r>
          </a:p>
          <a:p>
            <a:r>
              <a:rPr lang="en-GB" dirty="0"/>
              <a:t>MF :- Membership Function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60B92-43B2-4BF5-8BF9-B3E0DFF285DB}"/>
              </a:ext>
            </a:extLst>
          </p:cNvPr>
          <p:cNvSpPr txBox="1"/>
          <p:nvPr/>
        </p:nvSpPr>
        <p:spPr>
          <a:xfrm>
            <a:off x="6095999" y="1690688"/>
            <a:ext cx="479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145204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40C6-A9E1-463C-8547-A0F500B1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6B189-0D06-4DCA-AB08-AF94804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28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NFS is a technique for system control, identification/modelling, and prediction and is trained by using gradients</a:t>
            </a:r>
          </a:p>
          <a:p>
            <a:pPr lvl="1"/>
            <a:r>
              <a:rPr lang="en-GB" dirty="0"/>
              <a:t>However, these systems require complex gradient computation and often get stuck at local minima</a:t>
            </a:r>
          </a:p>
          <a:p>
            <a:r>
              <a:rPr lang="en-GB" dirty="0"/>
              <a:t>PSO is inspired by the behaviour of animal swarms (such as birds flocking to a feeding spot).</a:t>
            </a:r>
          </a:p>
          <a:p>
            <a:r>
              <a:rPr lang="en-GB" dirty="0"/>
              <a:t>FPGAs are capable of parallel processing and have gained increased importance as a preferable platform for Neural, fuzzy and NF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3E8F7-6233-4D0F-A8BE-FAF92C3B8325}"/>
              </a:ext>
            </a:extLst>
          </p:cNvPr>
          <p:cNvSpPr txBox="1"/>
          <p:nvPr/>
        </p:nvSpPr>
        <p:spPr>
          <a:xfrm>
            <a:off x="6731001" y="1825625"/>
            <a:ext cx="462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paper demonstrates the </a:t>
            </a:r>
            <a:r>
              <a:rPr lang="en-GB" i="1" dirty="0"/>
              <a:t>first</a:t>
            </a:r>
            <a:r>
              <a:rPr lang="en-GB" dirty="0"/>
              <a:t> hardware implementation of this (NFS) system with metaheuristic learning ability on an FPGA.</a:t>
            </a:r>
          </a:p>
          <a:p>
            <a:endParaRPr lang="en-GB" dirty="0"/>
          </a:p>
          <a:p>
            <a:r>
              <a:rPr lang="en-GB" dirty="0"/>
              <a:t>Another presented novelty is that it requires no memory nor multiplier usage when used with Gaussian MF.</a:t>
            </a:r>
          </a:p>
          <a:p>
            <a:endParaRPr lang="en-GB" dirty="0"/>
          </a:p>
          <a:p>
            <a:r>
              <a:rPr lang="en-GB" dirty="0"/>
              <a:t>Improved efficiency not by reliability but in far fewer hardware resources</a:t>
            </a:r>
          </a:p>
        </p:txBody>
      </p:sp>
    </p:spTree>
    <p:extLst>
      <p:ext uri="{BB962C8B-B14F-4D97-AF65-F5344CB8AC3E}">
        <p14:creationId xmlns:p14="http://schemas.microsoft.com/office/powerpoint/2010/main" val="416679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682F-96A1-48D9-BD25-6D3C3B24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and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259B-614D-4B25-9FE2-099874FB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9267" cy="435133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17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221</Words>
  <Application>Microsoft Office PowerPoint</Application>
  <PresentationFormat>Widescreen</PresentationFormat>
  <Paragraphs>26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Fuzzy Implementation of a Neuro-Fuzzy System with Improved PSO Learning</vt:lpstr>
      <vt:lpstr>Keywords/Acronyms</vt:lpstr>
      <vt:lpstr>Introduction and Motivation</vt:lpstr>
      <vt:lpstr>Background and related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Implementation of a Neuro-Fuzzy System with Improved PSO Learning</dc:title>
  <dc:creator>Harrison Marcks</dc:creator>
  <cp:lastModifiedBy>Harrison Marcks</cp:lastModifiedBy>
  <cp:revision>11</cp:revision>
  <dcterms:created xsi:type="dcterms:W3CDTF">2018-10-21T10:02:13Z</dcterms:created>
  <dcterms:modified xsi:type="dcterms:W3CDTF">2018-10-21T10:48:20Z</dcterms:modified>
</cp:coreProperties>
</file>