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gh level" id="{4D17341C-7BE4-4D00-8450-A04F41C1A4C1}">
          <p14:sldIdLst>
            <p14:sldId id="256"/>
          </p14:sldIdLst>
        </p14:section>
        <p14:section name="Run Test" id="{020B0234-9B6C-4481-8247-43C0EFE632A3}">
          <p14:sldIdLst>
            <p14:sldId id="260"/>
          </p14:sldIdLst>
        </p14:section>
        <p14:section name="Programmatic" id="{5770FBBF-81D0-472F-87B1-76FE622F3F23}">
          <p14:sldIdLst>
            <p14:sldId id="257"/>
            <p14:sldId id="261"/>
          </p14:sldIdLst>
        </p14:section>
        <p14:section name="Information Request" id="{9CB941DB-08F2-4B49-A1E8-9E820111F89D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C20D-0E8C-4BB0-8A88-8A8FA5E7A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9FE35-4103-42EC-B09B-B109DDFE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DDA2-7A63-45AA-A548-3677CC39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B304-3A90-4868-A143-8D34273D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F784-B347-4087-B74D-191C6B36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0EA3-46BC-4239-8048-158B127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ED47-F2EE-4FE2-9F28-B8EAE4C48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9EBC-8085-4ACB-91A6-6FBEEB95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8263-C30C-4842-954A-4BA8C823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16DF-398D-480F-ACE4-9530DF3F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3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82CF-2EC6-468D-AA30-C2B12CA9E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F9781-860C-40A3-A1CF-22C1B5B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4486-7361-4649-B2B9-9EE2137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66E7-DDD7-427D-BC07-9E7BE87E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85AC-2A9B-48C9-9AB2-F5389C50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94E2-1BF0-49A1-B636-548BFF74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E98D-DC1F-47BE-8375-9ADBC579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549F-DDFC-44B7-80AD-2C65D8D8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0E63-224F-4FAC-9336-AA9C07E2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BB06-5392-474E-BF85-C542B748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80BA-D384-46D1-A9A6-BE8CAA25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BC7CA-0EEB-48C9-968F-70C1DBFE4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390C-DEFB-4AD0-9152-34DA40E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A941-3C05-402B-8CA7-B4294024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0384-9321-426C-A181-2E691288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4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A52-EEE8-42B4-B6EA-CFED821F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E5D0-8D57-4634-B31E-5C4CFE3C1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5DB1-8049-468B-84EE-0AD34B2BE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92A36-B711-4C23-8FA9-61A22241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E2AC-248C-493D-8C2C-B8319F14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68BC-8F2A-402F-9F1F-6075EF79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7856-BDEF-4778-B616-2A274A93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4DE82-25E8-4C59-9FFC-4ADB55A96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FB93-A857-4B16-89FD-1D531E73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EB5B2-2DF5-4E7A-9AB0-E5FA3F52D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F4B38-465D-4EC7-83BB-3962B4CDE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47439-30AF-4BD7-A9A1-B6D7CD9A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7D60D-A0D1-4C79-BF2A-FE1327C0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4F516-F24B-414C-9DC0-3AD5C993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4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EAD-C308-4BE7-81DD-AD15FC4B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E6709-4A72-4A79-9A0D-61E1077F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4B6D8-EA5D-4DCD-9EF7-5592F026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9C4B5-849E-40FA-A918-C43D338D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122BB-4F30-4CD3-BCD9-15FED8DF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3794C-B46D-49E6-B838-0671BB67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6B1A2-7991-4C58-BDE8-DE19522A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7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6E98-403F-4A82-9040-95229D2C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BB0D-6292-4BAB-9043-930B2D73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AB5B1-900F-4E7F-92E7-FB2B79BC4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67B9C-A965-4BD7-8107-310866D1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3191E-515C-4334-A10E-3D44ABDF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3FDC-EA5E-47E8-993D-0B32086C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942-94F1-45CB-B3F8-60A07AB3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D9239-9CC6-4EC7-91F2-2777606E2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D94C-F475-4E70-9030-944B2EDD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F0CC-2BEB-463F-BDCA-B8CCC1BF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ED9BF-DDE1-446E-B893-0E5E7B88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3C48-F04E-4B0F-82FC-C08A35D7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4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61BE9-E85B-45E0-B77A-5BF590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E296-BAC7-4066-8B90-B67C5B04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A87B-893D-4B77-A18A-E858DEF35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CA69-5D25-4401-A9AD-E79B93F30418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7748-2CAF-4F21-BE55-B142F318C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DAB9-24C1-4B4B-B305-92A3B8596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81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366A04-B2B2-4339-A893-ADF3EDEC704C}"/>
              </a:ext>
            </a:extLst>
          </p:cNvPr>
          <p:cNvSpPr/>
          <p:nvPr/>
        </p:nvSpPr>
        <p:spPr>
          <a:xfrm>
            <a:off x="85725" y="3105150"/>
            <a:ext cx="352425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5F56B6-639A-43F5-8AA2-AB92FC00BE64}"/>
              </a:ext>
            </a:extLst>
          </p:cNvPr>
          <p:cNvSpPr/>
          <p:nvPr/>
        </p:nvSpPr>
        <p:spPr>
          <a:xfrm>
            <a:off x="1123950" y="2867025"/>
            <a:ext cx="18859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Waiting for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C7497-9183-4774-9033-9BD163CA7A20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438150" y="326707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F17166-25BF-4939-ABE5-944AF1CE68B6}"/>
              </a:ext>
            </a:extLst>
          </p:cNvPr>
          <p:cNvSpPr txBox="1"/>
          <p:nvPr/>
        </p:nvSpPr>
        <p:spPr>
          <a:xfrm>
            <a:off x="2771775" y="1943753"/>
            <a:ext cx="147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Command invalid</a:t>
            </a:r>
            <a:br>
              <a:rPr lang="en-GB" sz="1400" u="sng" dirty="0"/>
            </a:br>
            <a:r>
              <a:rPr lang="en-GB" sz="1400" dirty="0"/>
              <a:t>Continue waiting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FEA942-0740-4375-BD85-88B6B0D3945D}"/>
              </a:ext>
            </a:extLst>
          </p:cNvPr>
          <p:cNvSpPr/>
          <p:nvPr/>
        </p:nvSpPr>
        <p:spPr>
          <a:xfrm>
            <a:off x="3771900" y="2867024"/>
            <a:ext cx="18859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Verifying Command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CA4847-1586-4335-AD2C-363C9A1B7D6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009900" y="3267074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A3128C2-48CD-420F-9DA7-A01893FDB498}"/>
              </a:ext>
            </a:extLst>
          </p:cNvPr>
          <p:cNvCxnSpPr>
            <a:stCxn id="12" idx="0"/>
            <a:endCxn id="5" idx="0"/>
          </p:cNvCxnSpPr>
          <p:nvPr/>
        </p:nvCxnSpPr>
        <p:spPr>
          <a:xfrm rot="16200000" flipH="1" flipV="1">
            <a:off x="3390899" y="1543049"/>
            <a:ext cx="1" cy="264795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3BF8A1-EC60-4F2F-962F-9A8D83AFB338}"/>
              </a:ext>
            </a:extLst>
          </p:cNvPr>
          <p:cNvSpPr/>
          <p:nvPr/>
        </p:nvSpPr>
        <p:spPr>
          <a:xfrm>
            <a:off x="6400798" y="390526"/>
            <a:ext cx="2200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Information Request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8442D9-3F68-4165-8FA4-FEB3DB4A8494}"/>
              </a:ext>
            </a:extLst>
          </p:cNvPr>
          <p:cNvSpPr/>
          <p:nvPr/>
        </p:nvSpPr>
        <p:spPr>
          <a:xfrm>
            <a:off x="6400796" y="3943349"/>
            <a:ext cx="2200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test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EC57D6-BBE9-45C7-A01D-55C3CA30AF54}"/>
              </a:ext>
            </a:extLst>
          </p:cNvPr>
          <p:cNvSpPr/>
          <p:nvPr/>
        </p:nvSpPr>
        <p:spPr>
          <a:xfrm>
            <a:off x="6400797" y="5419722"/>
            <a:ext cx="2200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Programmatic Command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6B85BFE-A475-4BF8-947D-D72B52DE14B0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5657850" y="771526"/>
            <a:ext cx="742948" cy="2495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CEB4A31-51E1-4E89-9C84-28262A6F01FF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5657850" y="2247899"/>
            <a:ext cx="742945" cy="101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0EB659E-F23A-4E37-96CB-26A4951D4133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5657850" y="3267074"/>
            <a:ext cx="742946" cy="1057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4AD7A10-FB30-4096-8AEE-58E20C83379F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5657850" y="3267074"/>
            <a:ext cx="742947" cy="25336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6EDD96-5829-4FDD-875E-C5273317673D}"/>
              </a:ext>
            </a:extLst>
          </p:cNvPr>
          <p:cNvSpPr txBox="1"/>
          <p:nvPr/>
        </p:nvSpPr>
        <p:spPr>
          <a:xfrm>
            <a:off x="4305299" y="1929138"/>
            <a:ext cx="220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Plugin verification Request</a:t>
            </a:r>
            <a:br>
              <a:rPr lang="en-GB" sz="1400" u="sng" dirty="0"/>
            </a:br>
            <a:r>
              <a:rPr lang="en-GB" sz="1400" dirty="0"/>
              <a:t>Plugin Verification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81E07-2B07-4961-8818-A432C2B1FF80}"/>
              </a:ext>
            </a:extLst>
          </p:cNvPr>
          <p:cNvSpPr txBox="1"/>
          <p:nvPr/>
        </p:nvSpPr>
        <p:spPr>
          <a:xfrm>
            <a:off x="6124581" y="3305174"/>
            <a:ext cx="220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Test name</a:t>
            </a:r>
            <a:br>
              <a:rPr lang="en-GB" sz="1400" u="sng" dirty="0"/>
            </a:br>
            <a:r>
              <a:rPr lang="en-GB" sz="1400" dirty="0"/>
              <a:t>Spin off thread task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3AFCF9-A68E-4283-80EF-94BF425AEF5A}"/>
              </a:ext>
            </a:extLst>
          </p:cNvPr>
          <p:cNvSpPr txBox="1"/>
          <p:nvPr/>
        </p:nvSpPr>
        <p:spPr>
          <a:xfrm>
            <a:off x="6124581" y="4800925"/>
            <a:ext cx="265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Program state altering command</a:t>
            </a:r>
            <a:br>
              <a:rPr lang="en-GB" sz="1400" u="sng" dirty="0"/>
            </a:br>
            <a:r>
              <a:rPr lang="en-GB" sz="1400" dirty="0"/>
              <a:t>Perform command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0B4BF61-D632-4FBC-8AD4-E4EA655A380E}"/>
              </a:ext>
            </a:extLst>
          </p:cNvPr>
          <p:cNvSpPr/>
          <p:nvPr/>
        </p:nvSpPr>
        <p:spPr>
          <a:xfrm>
            <a:off x="3454569" y="2524123"/>
            <a:ext cx="634663" cy="1628777"/>
          </a:xfrm>
          <a:custGeom>
            <a:avLst/>
            <a:gdLst>
              <a:gd name="connsiteX0" fmla="*/ 868031 w 868031"/>
              <a:gd name="connsiteY0" fmla="*/ 0 h 1924050"/>
              <a:gd name="connsiteX1" fmla="*/ 1256 w 868031"/>
              <a:gd name="connsiteY1" fmla="*/ 838200 h 1924050"/>
              <a:gd name="connsiteX2" fmla="*/ 677531 w 868031"/>
              <a:gd name="connsiteY2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31" h="1924050">
                <a:moveTo>
                  <a:pt x="868031" y="0"/>
                </a:moveTo>
                <a:cubicBezTo>
                  <a:pt x="450518" y="258762"/>
                  <a:pt x="33006" y="517525"/>
                  <a:pt x="1256" y="838200"/>
                </a:cubicBezTo>
                <a:cubicBezTo>
                  <a:pt x="-30494" y="1158875"/>
                  <a:pt x="548943" y="1665288"/>
                  <a:pt x="677531" y="19240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8E71AA-AF55-4A82-B165-A3D1B27BE004}"/>
              </a:ext>
            </a:extLst>
          </p:cNvPr>
          <p:cNvSpPr/>
          <p:nvPr/>
        </p:nvSpPr>
        <p:spPr>
          <a:xfrm>
            <a:off x="6400795" y="1866899"/>
            <a:ext cx="2200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Verify plugin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462916-4925-422B-9854-DA775518DF40}"/>
              </a:ext>
            </a:extLst>
          </p:cNvPr>
          <p:cNvSpPr txBox="1"/>
          <p:nvPr/>
        </p:nvSpPr>
        <p:spPr>
          <a:xfrm>
            <a:off x="4957761" y="1067129"/>
            <a:ext cx="154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Data API Request</a:t>
            </a:r>
            <a:br>
              <a:rPr lang="en-GB" sz="1400" u="sng" dirty="0"/>
            </a:br>
            <a:r>
              <a:rPr lang="en-GB" sz="1400" dirty="0"/>
              <a:t>Post Program data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C04526-9A7F-4CFB-A30B-26AA12A03423}"/>
              </a:ext>
            </a:extLst>
          </p:cNvPr>
          <p:cNvCxnSpPr/>
          <p:nvPr/>
        </p:nvCxnSpPr>
        <p:spPr>
          <a:xfrm>
            <a:off x="9067800" y="442913"/>
            <a:ext cx="0" cy="5791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70D7BA-33CC-4231-B308-9A6B1375F64F}"/>
              </a:ext>
            </a:extLst>
          </p:cNvPr>
          <p:cNvCxnSpPr>
            <a:stCxn id="18" idx="3"/>
          </p:cNvCxnSpPr>
          <p:nvPr/>
        </p:nvCxnSpPr>
        <p:spPr>
          <a:xfrm>
            <a:off x="8601073" y="771526"/>
            <a:ext cx="99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8FC3C1-4377-4ABE-ABF5-EF2409719A38}"/>
              </a:ext>
            </a:extLst>
          </p:cNvPr>
          <p:cNvCxnSpPr>
            <a:stCxn id="19" idx="3"/>
          </p:cNvCxnSpPr>
          <p:nvPr/>
        </p:nvCxnSpPr>
        <p:spPr>
          <a:xfrm>
            <a:off x="8601070" y="2247899"/>
            <a:ext cx="1028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A18644-AFA1-4E89-9A2D-2D8E803C70FD}"/>
              </a:ext>
            </a:extLst>
          </p:cNvPr>
          <p:cNvCxnSpPr>
            <a:stCxn id="20" idx="3"/>
          </p:cNvCxnSpPr>
          <p:nvPr/>
        </p:nvCxnSpPr>
        <p:spPr>
          <a:xfrm>
            <a:off x="8601071" y="4324349"/>
            <a:ext cx="106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20B738-E893-42AD-AB39-D0C4AD0806C2}"/>
              </a:ext>
            </a:extLst>
          </p:cNvPr>
          <p:cNvCxnSpPr>
            <a:stCxn id="21" idx="3"/>
          </p:cNvCxnSpPr>
          <p:nvPr/>
        </p:nvCxnSpPr>
        <p:spPr>
          <a:xfrm>
            <a:off x="8601072" y="5800722"/>
            <a:ext cx="102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5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CCBAD6-4C6D-4E7E-8A94-5C9104C6EE6B}"/>
              </a:ext>
            </a:extLst>
          </p:cNvPr>
          <p:cNvSpPr/>
          <p:nvPr/>
        </p:nvSpPr>
        <p:spPr>
          <a:xfrm>
            <a:off x="105508" y="3332284"/>
            <a:ext cx="325315" cy="281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7031F9-7B47-40C6-A2AB-178F2FA82ABC}"/>
              </a:ext>
            </a:extLst>
          </p:cNvPr>
          <p:cNvSpPr/>
          <p:nvPr/>
        </p:nvSpPr>
        <p:spPr>
          <a:xfrm>
            <a:off x="993531" y="3086100"/>
            <a:ext cx="1143000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Spin up new test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5A01B-8D63-414E-BDE5-310DB8191913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430823" y="3472961"/>
            <a:ext cx="562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E4BFD0-BE72-488B-89EA-38B686F48141}"/>
              </a:ext>
            </a:extLst>
          </p:cNvPr>
          <p:cNvSpPr txBox="1"/>
          <p:nvPr/>
        </p:nvSpPr>
        <p:spPr>
          <a:xfrm>
            <a:off x="2057401" y="2729943"/>
            <a:ext cx="98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Test Name</a:t>
            </a:r>
          </a:p>
          <a:p>
            <a:r>
              <a:rPr lang="en-GB" sz="1200" dirty="0"/>
              <a:t>---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77CB89-6769-423E-B781-599305ACE4F9}"/>
              </a:ext>
            </a:extLst>
          </p:cNvPr>
          <p:cNvSpPr/>
          <p:nvPr/>
        </p:nvSpPr>
        <p:spPr>
          <a:xfrm>
            <a:off x="2699239" y="3086098"/>
            <a:ext cx="1310055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Parse test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27C12D-8E8D-462A-946A-79979DF1648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36531" y="3472960"/>
            <a:ext cx="5627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363734-EE86-4156-A2F5-F0C9646C4A01}"/>
              </a:ext>
            </a:extLst>
          </p:cNvPr>
          <p:cNvSpPr/>
          <p:nvPr/>
        </p:nvSpPr>
        <p:spPr>
          <a:xfrm>
            <a:off x="2699239" y="4602844"/>
            <a:ext cx="1310055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Error in test 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70EF-17C5-4A57-A15A-E6A2B442132B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3354267" y="3859821"/>
            <a:ext cx="0" cy="74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23080F-F87F-4C28-8096-A1B10E09EEB1}"/>
              </a:ext>
            </a:extLst>
          </p:cNvPr>
          <p:cNvSpPr txBox="1"/>
          <p:nvPr/>
        </p:nvSpPr>
        <p:spPr>
          <a:xfrm>
            <a:off x="3446589" y="40005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Syntax or otherwise</a:t>
            </a:r>
          </a:p>
          <a:p>
            <a:r>
              <a:rPr lang="en-GB" sz="1200" dirty="0"/>
              <a:t>Inform user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5B4674-B3B2-4A3E-B595-66688960113A}"/>
              </a:ext>
            </a:extLst>
          </p:cNvPr>
          <p:cNvSpPr/>
          <p:nvPr/>
        </p:nvSpPr>
        <p:spPr>
          <a:xfrm>
            <a:off x="5440972" y="5787644"/>
            <a:ext cx="1310055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AC8E456-FF70-4292-9229-46DCE291F80F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rot="16200000" flipH="1">
            <a:off x="4519595" y="4211238"/>
            <a:ext cx="411077" cy="27417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1B18EA-DDF6-4832-981F-16C1C4AE8A1C}"/>
              </a:ext>
            </a:extLst>
          </p:cNvPr>
          <p:cNvSpPr txBox="1"/>
          <p:nvPr/>
        </p:nvSpPr>
        <p:spPr>
          <a:xfrm>
            <a:off x="4138247" y="4976587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</a:t>
            </a:r>
          </a:p>
          <a:p>
            <a:r>
              <a:rPr lang="en-GB" sz="1200" dirty="0"/>
              <a:t>Inform 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F6E1BE-FE8A-4854-BD3B-A9D08B2E1CC1}"/>
              </a:ext>
            </a:extLst>
          </p:cNvPr>
          <p:cNvSpPr/>
          <p:nvPr/>
        </p:nvSpPr>
        <p:spPr>
          <a:xfrm>
            <a:off x="5052646" y="3086098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Verify configuration possible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63395A-CEF9-40BF-AB46-8BD14F7AD7E2}"/>
              </a:ext>
            </a:extLst>
          </p:cNvPr>
          <p:cNvCxnSpPr>
            <a:stCxn id="11" idx="3"/>
            <a:endCxn id="29" idx="1"/>
          </p:cNvCxnSpPr>
          <p:nvPr/>
        </p:nvCxnSpPr>
        <p:spPr>
          <a:xfrm>
            <a:off x="4009294" y="3472960"/>
            <a:ext cx="104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655841-FEAB-4D6A-8269-54F6E886139E}"/>
              </a:ext>
            </a:extLst>
          </p:cNvPr>
          <p:cNvSpPr txBox="1"/>
          <p:nvPr/>
        </p:nvSpPr>
        <p:spPr>
          <a:xfrm>
            <a:off x="3510329" y="2620105"/>
            <a:ext cx="228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Configuration and data structs </a:t>
            </a:r>
          </a:p>
          <a:p>
            <a:r>
              <a:rPr lang="en-GB" sz="1200" dirty="0"/>
              <a:t>---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32C827-B85A-4C6C-A024-CD910C32251D}"/>
              </a:ext>
            </a:extLst>
          </p:cNvPr>
          <p:cNvSpPr/>
          <p:nvPr/>
        </p:nvSpPr>
        <p:spPr>
          <a:xfrm>
            <a:off x="7101989" y="3086097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Limit where possible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120029-2209-433A-9B46-C22ECD5A733B}"/>
              </a:ext>
            </a:extLst>
          </p:cNvPr>
          <p:cNvSpPr/>
          <p:nvPr/>
        </p:nvSpPr>
        <p:spPr>
          <a:xfrm>
            <a:off x="7101989" y="1874988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Apply configuration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101079-CF1A-4279-9C3B-C2362FA388D3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6374423" y="3472959"/>
            <a:ext cx="7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2B4AB3-F810-48CD-B955-ABB18BC0F627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7762878" y="2648711"/>
            <a:ext cx="0" cy="43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6D7B36-75B0-4D11-982C-48AA878FD9EB}"/>
              </a:ext>
            </a:extLst>
          </p:cNvPr>
          <p:cNvCxnSpPr>
            <a:cxnSpLocks/>
            <a:stCxn id="35" idx="0"/>
            <a:endCxn id="69" idx="2"/>
          </p:cNvCxnSpPr>
          <p:nvPr/>
        </p:nvCxnSpPr>
        <p:spPr>
          <a:xfrm flipV="1">
            <a:off x="7762878" y="1141825"/>
            <a:ext cx="0" cy="73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5AC0B4-1E48-42EB-BDF2-465EC771F03D}"/>
              </a:ext>
            </a:extLst>
          </p:cNvPr>
          <p:cNvCxnSpPr>
            <a:stCxn id="34" idx="2"/>
            <a:endCxn id="23" idx="0"/>
          </p:cNvCxnSpPr>
          <p:nvPr/>
        </p:nvCxnSpPr>
        <p:spPr>
          <a:xfrm flipH="1">
            <a:off x="6096000" y="3859820"/>
            <a:ext cx="1666878" cy="192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BA7910-B4F5-44A5-BFB4-82E45D9DCBFD}"/>
              </a:ext>
            </a:extLst>
          </p:cNvPr>
          <p:cNvSpPr txBox="1"/>
          <p:nvPr/>
        </p:nvSpPr>
        <p:spPr>
          <a:xfrm>
            <a:off x="5784608" y="4297206"/>
            <a:ext cx="197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Limiting not possible</a:t>
            </a:r>
          </a:p>
          <a:p>
            <a:r>
              <a:rPr lang="en-GB" sz="1200" dirty="0"/>
              <a:t>Inform User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76BEDD-74F2-41F0-B787-610FB3143A71}"/>
              </a:ext>
            </a:extLst>
          </p:cNvPr>
          <p:cNvSpPr txBox="1"/>
          <p:nvPr/>
        </p:nvSpPr>
        <p:spPr>
          <a:xfrm>
            <a:off x="6318008" y="2727740"/>
            <a:ext cx="98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Structs</a:t>
            </a:r>
          </a:p>
          <a:p>
            <a:r>
              <a:rPr lang="en-GB" sz="1200" dirty="0"/>
              <a:t>---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9C2DA90-F429-4209-B644-F5506150F4CB}"/>
              </a:ext>
            </a:extLst>
          </p:cNvPr>
          <p:cNvSpPr/>
          <p:nvPr/>
        </p:nvSpPr>
        <p:spPr>
          <a:xfrm>
            <a:off x="7101989" y="368102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Prepare test environment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7371DD-E836-4438-9C3E-B479CCF4C173}"/>
              </a:ext>
            </a:extLst>
          </p:cNvPr>
          <p:cNvSpPr txBox="1"/>
          <p:nvPr/>
        </p:nvSpPr>
        <p:spPr>
          <a:xfrm>
            <a:off x="7791456" y="2652963"/>
            <a:ext cx="161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Limiting performed</a:t>
            </a:r>
          </a:p>
          <a:p>
            <a:r>
              <a:rPr lang="en-GB" sz="1200" dirty="0"/>
              <a:t>Continue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C3097F-13BF-4AA7-B099-F4032C282C86}"/>
              </a:ext>
            </a:extLst>
          </p:cNvPr>
          <p:cNvSpPr txBox="1"/>
          <p:nvPr/>
        </p:nvSpPr>
        <p:spPr>
          <a:xfrm>
            <a:off x="7791456" y="1266092"/>
            <a:ext cx="197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Plugin information</a:t>
            </a:r>
            <a:br>
              <a:rPr lang="en-GB" sz="1200" u="sng" dirty="0"/>
            </a:br>
            <a:r>
              <a:rPr lang="en-GB" sz="1200" dirty="0"/>
              <a:t>---</a:t>
            </a:r>
            <a:endParaRPr lang="en-GB" sz="1200" u="sn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F93EC8-9416-4B94-824F-C8A7B8BD0B48}"/>
              </a:ext>
            </a:extLst>
          </p:cNvPr>
          <p:cNvSpPr txBox="1"/>
          <p:nvPr/>
        </p:nvSpPr>
        <p:spPr>
          <a:xfrm>
            <a:off x="4501662" y="419697"/>
            <a:ext cx="260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Test environment consists of: Log file preparation, sending the data point(s) to the plugin for being dealt with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2FDFD1A-2678-4B48-A5D1-23C6FEC34420}"/>
              </a:ext>
            </a:extLst>
          </p:cNvPr>
          <p:cNvSpPr/>
          <p:nvPr/>
        </p:nvSpPr>
        <p:spPr>
          <a:xfrm>
            <a:off x="9417303" y="1876776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Spawn new test threads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69EA2C14-E4DC-4B56-8196-D6D3E8D31629}"/>
              </a:ext>
            </a:extLst>
          </p:cNvPr>
          <p:cNvCxnSpPr>
            <a:cxnSpLocks/>
            <a:stCxn id="69" idx="3"/>
            <a:endCxn id="97" idx="0"/>
          </p:cNvCxnSpPr>
          <p:nvPr/>
        </p:nvCxnSpPr>
        <p:spPr>
          <a:xfrm>
            <a:off x="8423766" y="754964"/>
            <a:ext cx="1654426" cy="11218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3FA860-363D-4D1F-A607-BB790DD7FAD0}"/>
              </a:ext>
            </a:extLst>
          </p:cNvPr>
          <p:cNvSpPr txBox="1"/>
          <p:nvPr/>
        </p:nvSpPr>
        <p:spPr>
          <a:xfrm>
            <a:off x="8694873" y="363463"/>
            <a:ext cx="186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Datapoints, no. threads</a:t>
            </a:r>
            <a:br>
              <a:rPr lang="en-GB" sz="1200" u="sng" dirty="0"/>
            </a:br>
            <a:r>
              <a:rPr lang="en-GB" sz="1200" dirty="0"/>
              <a:t>New threads</a:t>
            </a:r>
            <a:endParaRPr lang="en-GB" sz="1200" u="sng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A3A36B8-8AB5-4A45-93F5-23E2770488BD}"/>
              </a:ext>
            </a:extLst>
          </p:cNvPr>
          <p:cNvSpPr/>
          <p:nvPr/>
        </p:nvSpPr>
        <p:spPr>
          <a:xfrm>
            <a:off x="9419505" y="3505897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 tests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5AF66F9-2C60-4946-8B75-2D9B936EE3EB}"/>
              </a:ext>
            </a:extLst>
          </p:cNvPr>
          <p:cNvCxnSpPr>
            <a:stCxn id="97" idx="2"/>
            <a:endCxn id="109" idx="0"/>
          </p:cNvCxnSpPr>
          <p:nvPr/>
        </p:nvCxnSpPr>
        <p:spPr>
          <a:xfrm>
            <a:off x="10078192" y="2650499"/>
            <a:ext cx="2202" cy="85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112095B6-CC4A-403F-9FF9-982A6C246F93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215205" y="1739763"/>
            <a:ext cx="386862" cy="660888"/>
          </a:xfrm>
          <a:prstGeom prst="curvedConnector4">
            <a:avLst>
              <a:gd name="adj1" fmla="val -145454"/>
              <a:gd name="adj2" fmla="val 191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7233D15-81DF-4ADE-BB36-09A43B5294D4}"/>
              </a:ext>
            </a:extLst>
          </p:cNvPr>
          <p:cNvSpPr txBox="1"/>
          <p:nvPr/>
        </p:nvSpPr>
        <p:spPr>
          <a:xfrm>
            <a:off x="10361019" y="927528"/>
            <a:ext cx="14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More Data points</a:t>
            </a:r>
          </a:p>
          <a:p>
            <a:r>
              <a:rPr lang="en-GB" sz="1200" dirty="0"/>
              <a:t>New Thread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0AB907-6EAD-4FDF-8C51-5DD1E5755D14}"/>
              </a:ext>
            </a:extLst>
          </p:cNvPr>
          <p:cNvSpPr txBox="1"/>
          <p:nvPr/>
        </p:nvSpPr>
        <p:spPr>
          <a:xfrm>
            <a:off x="10134599" y="2883795"/>
            <a:ext cx="149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Run time</a:t>
            </a:r>
          </a:p>
          <a:p>
            <a:r>
              <a:rPr lang="en-GB" sz="1200" dirty="0"/>
              <a:t>Data to remote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4113BFB-1C9E-4B34-9D88-A3FCE3B3383F}"/>
              </a:ext>
            </a:extLst>
          </p:cNvPr>
          <p:cNvSpPr txBox="1"/>
          <p:nvPr/>
        </p:nvSpPr>
        <p:spPr>
          <a:xfrm>
            <a:off x="7891832" y="4462165"/>
            <a:ext cx="396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data point a new thread will be used. When all data points are used, further threads will be allocated to each datapoint on a first come first serve basis.</a:t>
            </a:r>
          </a:p>
        </p:txBody>
      </p:sp>
    </p:spTree>
    <p:extLst>
      <p:ext uri="{BB962C8B-B14F-4D97-AF65-F5344CB8AC3E}">
        <p14:creationId xmlns:p14="http://schemas.microsoft.com/office/powerpoint/2010/main" val="340803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086366-EBA0-46FF-B743-B26281565917}"/>
              </a:ext>
            </a:extLst>
          </p:cNvPr>
          <p:cNvSpPr/>
          <p:nvPr/>
        </p:nvSpPr>
        <p:spPr>
          <a:xfrm>
            <a:off x="161924" y="3314700"/>
            <a:ext cx="40957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A27B79-A8DF-4EC3-BFDB-4ED4CEA4EFEC}"/>
              </a:ext>
            </a:extLst>
          </p:cNvPr>
          <p:cNvSpPr/>
          <p:nvPr/>
        </p:nvSpPr>
        <p:spPr>
          <a:xfrm>
            <a:off x="876300" y="3075782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 current state of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12983E-483A-45EE-8054-4EAEF066938C}"/>
              </a:ext>
            </a:extLst>
          </p:cNvPr>
          <p:cNvSpPr/>
          <p:nvPr/>
        </p:nvSpPr>
        <p:spPr>
          <a:xfrm>
            <a:off x="5581826" y="3697593"/>
            <a:ext cx="1469606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Shutdown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4540BF-213E-40C1-A96A-7CC3E4B4D623}"/>
              </a:ext>
            </a:extLst>
          </p:cNvPr>
          <p:cNvSpPr/>
          <p:nvPr/>
        </p:nvSpPr>
        <p:spPr>
          <a:xfrm>
            <a:off x="3057611" y="3075782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 command is compatible with current state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0AC99FE-A566-4EF7-9520-24CBAB3341DB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V="1">
            <a:off x="2878933" y="1985126"/>
            <a:ext cx="12700" cy="218131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195B3-1F88-457A-B3C5-058637DF48C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00253" y="3516313"/>
            <a:ext cx="357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6EE17B-C4D3-4606-9FE6-5E6C6A777F03}"/>
              </a:ext>
            </a:extLst>
          </p:cNvPr>
          <p:cNvSpPr/>
          <p:nvPr/>
        </p:nvSpPr>
        <p:spPr>
          <a:xfrm>
            <a:off x="5581824" y="2284963"/>
            <a:ext cx="1469607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Restart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384595-5350-43DA-8BC5-F0255204B27C}"/>
              </a:ext>
            </a:extLst>
          </p:cNvPr>
          <p:cNvSpPr/>
          <p:nvPr/>
        </p:nvSpPr>
        <p:spPr>
          <a:xfrm>
            <a:off x="5581824" y="5110223"/>
            <a:ext cx="1469606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all running test threads (mid-state)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C819CE-3B4B-4D5F-AA0F-18C9D5DE4FFE}"/>
              </a:ext>
            </a:extLst>
          </p:cNvPr>
          <p:cNvSpPr/>
          <p:nvPr/>
        </p:nvSpPr>
        <p:spPr>
          <a:xfrm>
            <a:off x="5581822" y="872333"/>
            <a:ext cx="1469609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Configuration change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2BF21-E909-4D68-84FA-82AD73D9883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4881564" y="1312864"/>
            <a:ext cx="700258" cy="22034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DE655DC-7DFB-4837-BE0E-0515B22FDC24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4881564" y="2725494"/>
            <a:ext cx="700260" cy="790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2DE69A4-256D-45BB-A8EF-D3373D507A9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881564" y="3516313"/>
            <a:ext cx="700262" cy="621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B98FB75-6AE0-4326-BA56-F46504AFDDC6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4881564" y="3516313"/>
            <a:ext cx="700260" cy="2034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A7793D-46E9-485C-A305-FAC589F5B34A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71499" y="3509963"/>
            <a:ext cx="3048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831718-8076-4BE1-814D-24483BC660AF}"/>
              </a:ext>
            </a:extLst>
          </p:cNvPr>
          <p:cNvSpPr txBox="1"/>
          <p:nvPr/>
        </p:nvSpPr>
        <p:spPr>
          <a:xfrm>
            <a:off x="3348253" y="1291730"/>
            <a:ext cx="206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is compatible</a:t>
            </a:r>
          </a:p>
          <a:p>
            <a:r>
              <a:rPr lang="en-GB" sz="1200" dirty="0"/>
              <a:t>Send to re-configurator thread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457C86-9309-4807-A57C-3CE5FE9C88A6}"/>
              </a:ext>
            </a:extLst>
          </p:cNvPr>
          <p:cNvSpPr txBox="1"/>
          <p:nvPr/>
        </p:nvSpPr>
        <p:spPr>
          <a:xfrm>
            <a:off x="3871896" y="4029188"/>
            <a:ext cx="191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is compatible</a:t>
            </a:r>
            <a:br>
              <a:rPr lang="en-GB" sz="1200" u="sng" dirty="0"/>
            </a:br>
            <a:r>
              <a:rPr lang="en-GB" sz="1200" dirty="0"/>
              <a:t>Begin shutdown 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541A1C-242C-47B0-B814-2BEB3672F2EA}"/>
              </a:ext>
            </a:extLst>
          </p:cNvPr>
          <p:cNvSpPr txBox="1"/>
          <p:nvPr/>
        </p:nvSpPr>
        <p:spPr>
          <a:xfrm>
            <a:off x="3923202" y="2524698"/>
            <a:ext cx="191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is compatible</a:t>
            </a:r>
            <a:br>
              <a:rPr lang="en-GB" sz="1200" u="sng" dirty="0"/>
            </a:br>
            <a:r>
              <a:rPr lang="en-GB" sz="1200" dirty="0"/>
              <a:t>Begin restart process</a:t>
            </a:r>
            <a:endParaRPr lang="en-GB" sz="12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59D04-41DA-421F-9511-17AB36D4CDE7}"/>
              </a:ext>
            </a:extLst>
          </p:cNvPr>
          <p:cNvSpPr txBox="1"/>
          <p:nvPr/>
        </p:nvSpPr>
        <p:spPr>
          <a:xfrm>
            <a:off x="3767854" y="5089089"/>
            <a:ext cx="2124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is compatible</a:t>
            </a:r>
            <a:br>
              <a:rPr lang="en-GB" sz="1200" u="sng" dirty="0"/>
            </a:br>
            <a:r>
              <a:rPr lang="en-GB" sz="1200" dirty="0"/>
              <a:t>Kill currently running threads</a:t>
            </a:r>
            <a:endParaRPr lang="en-GB" sz="1200" u="sng" dirty="0"/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A97E3C1-B626-4AC5-9ECA-FEFC47875A27}"/>
              </a:ext>
            </a:extLst>
          </p:cNvPr>
          <p:cNvCxnSpPr>
            <a:cxnSpLocks/>
            <a:stCxn id="20" idx="3"/>
            <a:endCxn id="82" idx="2"/>
          </p:cNvCxnSpPr>
          <p:nvPr/>
        </p:nvCxnSpPr>
        <p:spPr>
          <a:xfrm flipV="1">
            <a:off x="7051430" y="4125706"/>
            <a:ext cx="918501" cy="1425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E9D8FA0D-29C9-4D7A-B409-67EC7E141DA8}"/>
              </a:ext>
            </a:extLst>
          </p:cNvPr>
          <p:cNvCxnSpPr>
            <a:cxnSpLocks/>
            <a:stCxn id="19" idx="3"/>
            <a:endCxn id="82" idx="2"/>
          </p:cNvCxnSpPr>
          <p:nvPr/>
        </p:nvCxnSpPr>
        <p:spPr>
          <a:xfrm>
            <a:off x="7051431" y="2725494"/>
            <a:ext cx="918500" cy="14002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5FC2F19-BF8D-49E9-99D8-E9E12CD0CED9}"/>
              </a:ext>
            </a:extLst>
          </p:cNvPr>
          <p:cNvCxnSpPr>
            <a:cxnSpLocks/>
            <a:stCxn id="6" idx="3"/>
            <a:endCxn id="82" idx="2"/>
          </p:cNvCxnSpPr>
          <p:nvPr/>
        </p:nvCxnSpPr>
        <p:spPr>
          <a:xfrm flipV="1">
            <a:off x="7051432" y="4125706"/>
            <a:ext cx="918499" cy="12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3D1FA66-554C-466E-808D-FEC64FF37B4D}"/>
              </a:ext>
            </a:extLst>
          </p:cNvPr>
          <p:cNvSpPr txBox="1"/>
          <p:nvPr/>
        </p:nvSpPr>
        <p:spPr>
          <a:xfrm>
            <a:off x="1656801" y="2339046"/>
            <a:ext cx="244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incompatible with state</a:t>
            </a:r>
            <a:br>
              <a:rPr lang="en-GB" sz="1200" u="sng" dirty="0"/>
            </a:br>
            <a:r>
              <a:rPr lang="en-GB" sz="1200" dirty="0"/>
              <a:t>Inform user</a:t>
            </a:r>
            <a:endParaRPr lang="en-GB" sz="1200" u="sng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7503BC8-6725-4983-8114-EEBC94B012FC}"/>
              </a:ext>
            </a:extLst>
          </p:cNvPr>
          <p:cNvSpPr/>
          <p:nvPr/>
        </p:nvSpPr>
        <p:spPr>
          <a:xfrm>
            <a:off x="7969931" y="3509222"/>
            <a:ext cx="1604892" cy="123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Process/thread operations</a:t>
            </a:r>
          </a:p>
          <a:p>
            <a:pPr algn="ctr"/>
            <a:endParaRPr lang="en-GB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37D0F6-D0CF-4465-86EE-BB4EDAB63EA4}"/>
              </a:ext>
            </a:extLst>
          </p:cNvPr>
          <p:cNvSpPr txBox="1"/>
          <p:nvPr/>
        </p:nvSpPr>
        <p:spPr>
          <a:xfrm>
            <a:off x="7510680" y="2986363"/>
            <a:ext cx="209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-----</a:t>
            </a:r>
            <a:br>
              <a:rPr lang="en-GB" sz="1200" u="sng" dirty="0"/>
            </a:br>
            <a:r>
              <a:rPr lang="en-GB" sz="1200" dirty="0"/>
              <a:t>Log occurrence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0A4DCB-1256-44C5-9F53-6B9197C49F83}"/>
              </a:ext>
            </a:extLst>
          </p:cNvPr>
          <p:cNvSpPr txBox="1"/>
          <p:nvPr/>
        </p:nvSpPr>
        <p:spPr>
          <a:xfrm>
            <a:off x="7140647" y="918499"/>
            <a:ext cx="3024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Configuration changes will be picked up by new spinning threads as they are spawned. Currently running threads will always have the old value (unless they are restarted).</a:t>
            </a:r>
          </a:p>
        </p:txBody>
      </p:sp>
    </p:spTree>
    <p:extLst>
      <p:ext uri="{BB962C8B-B14F-4D97-AF65-F5344CB8AC3E}">
        <p14:creationId xmlns:p14="http://schemas.microsoft.com/office/powerpoint/2010/main" val="13082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BA34E3-8A52-4365-A5C9-5F93BD61D629}"/>
              </a:ext>
            </a:extLst>
          </p:cNvPr>
          <p:cNvSpPr/>
          <p:nvPr/>
        </p:nvSpPr>
        <p:spPr>
          <a:xfrm>
            <a:off x="254977" y="1037492"/>
            <a:ext cx="3692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AAD963-D618-4AF9-A337-CA9531F9BB19}"/>
              </a:ext>
            </a:extLst>
          </p:cNvPr>
          <p:cNvSpPr/>
          <p:nvPr/>
        </p:nvSpPr>
        <p:spPr>
          <a:xfrm>
            <a:off x="1310055" y="791306"/>
            <a:ext cx="1802423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all running test threads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BEDFAC-5D29-421B-9C4D-9693C750BCFE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624254" y="1195753"/>
            <a:ext cx="685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D831A3-B03E-47DE-9065-DF821D1BF53C}"/>
              </a:ext>
            </a:extLst>
          </p:cNvPr>
          <p:cNvSpPr/>
          <p:nvPr/>
        </p:nvSpPr>
        <p:spPr>
          <a:xfrm>
            <a:off x="3798279" y="791306"/>
            <a:ext cx="1696916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new stamped directory for program logs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6BF800-9976-4DD1-85C8-B872506990B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112478" y="119575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D3D274-63AB-42D0-9979-DD32C6107F80}"/>
              </a:ext>
            </a:extLst>
          </p:cNvPr>
          <p:cNvSpPr/>
          <p:nvPr/>
        </p:nvSpPr>
        <p:spPr>
          <a:xfrm>
            <a:off x="6180996" y="1600199"/>
            <a:ext cx="1696916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Compress stamped folder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CB98AB9-6DD5-44E3-850B-5C4FF4C8DB36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5495195" y="1195753"/>
            <a:ext cx="685801" cy="8088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5394C8-EEF4-442E-80E1-A00F3225D627}"/>
              </a:ext>
            </a:extLst>
          </p:cNvPr>
          <p:cNvSpPr/>
          <p:nvPr/>
        </p:nvSpPr>
        <p:spPr>
          <a:xfrm>
            <a:off x="8563713" y="1560633"/>
            <a:ext cx="1696917" cy="88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programmatic command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DE03C1-E971-4138-859C-31713B06BE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877912" y="2004645"/>
            <a:ext cx="685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4BEBB4-60AF-4688-820B-95A9AD809A8F}"/>
              </a:ext>
            </a:extLst>
          </p:cNvPr>
          <p:cNvSpPr txBox="1"/>
          <p:nvPr/>
        </p:nvSpPr>
        <p:spPr>
          <a:xfrm>
            <a:off x="1758461" y="219110"/>
            <a:ext cx="419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All threads are dead</a:t>
            </a:r>
          </a:p>
          <a:p>
            <a:r>
              <a:rPr lang="en-GB" sz="1200" dirty="0"/>
              <a:t>New directory with current date and time in standard format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8DDC7-B842-48FC-AEA2-93322D158A4F}"/>
              </a:ext>
            </a:extLst>
          </p:cNvPr>
          <p:cNvSpPr txBox="1"/>
          <p:nvPr/>
        </p:nvSpPr>
        <p:spPr>
          <a:xfrm>
            <a:off x="5952392" y="103749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Compressed directory</a:t>
            </a:r>
            <a:br>
              <a:rPr lang="en-GB" sz="1200" u="sng" dirty="0"/>
            </a:br>
            <a:r>
              <a:rPr lang="en-GB" sz="1200" dirty="0"/>
              <a:t>Move logs into folder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096248-A668-4DD1-A14A-17F3F1F00422}"/>
              </a:ext>
            </a:extLst>
          </p:cNvPr>
          <p:cNvSpPr txBox="1"/>
          <p:nvPr/>
        </p:nvSpPr>
        <p:spPr>
          <a:xfrm>
            <a:off x="7965837" y="2439829"/>
            <a:ext cx="229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If only the test threads are ending</a:t>
            </a:r>
          </a:p>
          <a:p>
            <a:r>
              <a:rPr lang="en-GB" sz="1200" dirty="0"/>
              <a:t>Program ended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C96BD3F-69D5-49D0-BE9E-BBE38DCD48EA}"/>
              </a:ext>
            </a:extLst>
          </p:cNvPr>
          <p:cNvSpPr/>
          <p:nvPr/>
        </p:nvSpPr>
        <p:spPr>
          <a:xfrm>
            <a:off x="6181001" y="3578470"/>
            <a:ext cx="1696916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Cleanly exit other running program threads (not the logger)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741A91-35F0-4BFF-9CA2-B95EC58C8F4A}"/>
              </a:ext>
            </a:extLst>
          </p:cNvPr>
          <p:cNvCxnSpPr>
            <a:stCxn id="14" idx="2"/>
            <a:endCxn id="34" idx="0"/>
          </p:cNvCxnSpPr>
          <p:nvPr/>
        </p:nvCxnSpPr>
        <p:spPr>
          <a:xfrm>
            <a:off x="7029454" y="2409092"/>
            <a:ext cx="5" cy="116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0ABBF7-0DE2-4345-8887-DDDF7FE740FF}"/>
              </a:ext>
            </a:extLst>
          </p:cNvPr>
          <p:cNvSpPr txBox="1"/>
          <p:nvPr/>
        </p:nvSpPr>
        <p:spPr>
          <a:xfrm>
            <a:off x="5838095" y="2817865"/>
            <a:ext cx="202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Shutdown/restart</a:t>
            </a:r>
          </a:p>
          <a:p>
            <a:r>
              <a:rPr lang="en-GB" sz="1200" dirty="0"/>
              <a:t>Only information to the log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7D7EB3-5A1A-42A7-A9F6-6962679C736F}"/>
              </a:ext>
            </a:extLst>
          </p:cNvPr>
          <p:cNvSpPr/>
          <p:nvPr/>
        </p:nvSpPr>
        <p:spPr>
          <a:xfrm>
            <a:off x="3798279" y="3578470"/>
            <a:ext cx="1696916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logger thread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C491C3-A719-4796-B8A3-1B0AF0A8B905}"/>
              </a:ext>
            </a:extLst>
          </p:cNvPr>
          <p:cNvCxnSpPr>
            <a:stCxn id="34" idx="1"/>
            <a:endCxn id="39" idx="3"/>
          </p:cNvCxnSpPr>
          <p:nvPr/>
        </p:nvCxnSpPr>
        <p:spPr>
          <a:xfrm flipH="1" flipV="1">
            <a:off x="5495195" y="3982916"/>
            <a:ext cx="685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52036D-1345-4C16-B61D-68D0514569C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971800" y="3982916"/>
            <a:ext cx="826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6985C3-469C-4A93-9A7E-AD055C5AA13A}"/>
              </a:ext>
            </a:extLst>
          </p:cNvPr>
          <p:cNvSpPr/>
          <p:nvPr/>
        </p:nvSpPr>
        <p:spPr>
          <a:xfrm>
            <a:off x="1310055" y="3578470"/>
            <a:ext cx="1661745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new stamped directory for program logs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6A08CE1-F6CA-42F2-80AE-CDCA67D44F71}"/>
              </a:ext>
            </a:extLst>
          </p:cNvPr>
          <p:cNvSpPr/>
          <p:nvPr/>
        </p:nvSpPr>
        <p:spPr>
          <a:xfrm>
            <a:off x="1310054" y="4944208"/>
            <a:ext cx="1661745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Compress program logs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ED5705F-3E37-438D-9B5C-BD457ED6B412}"/>
              </a:ext>
            </a:extLst>
          </p:cNvPr>
          <p:cNvSpPr/>
          <p:nvPr/>
        </p:nvSpPr>
        <p:spPr>
          <a:xfrm>
            <a:off x="3798279" y="4944208"/>
            <a:ext cx="1696916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service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A7A12D-ED7C-4A1D-AE09-DF49E4CF6630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2971799" y="5348654"/>
            <a:ext cx="826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A11CEF-591F-43E7-B2CC-39E269572322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2140927" y="4387362"/>
            <a:ext cx="1" cy="55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B02C9B5-E6B6-4780-A4DD-4F41CAE581D6}"/>
              </a:ext>
            </a:extLst>
          </p:cNvPr>
          <p:cNvSpPr txBox="1"/>
          <p:nvPr/>
        </p:nvSpPr>
        <p:spPr>
          <a:xfrm>
            <a:off x="2442078" y="2951289"/>
            <a:ext cx="202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</a:t>
            </a:r>
            <a:br>
              <a:rPr lang="en-GB" sz="1200" u="sng" dirty="0"/>
            </a:br>
            <a:r>
              <a:rPr lang="en-GB" sz="1200" dirty="0"/>
              <a:t>Prepare for directory creation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DD8A3F-7A89-423D-B257-26A8938A609C}"/>
              </a:ext>
            </a:extLst>
          </p:cNvPr>
          <p:cNvSpPr txBox="1"/>
          <p:nvPr/>
        </p:nvSpPr>
        <p:spPr>
          <a:xfrm>
            <a:off x="624249" y="4387362"/>
            <a:ext cx="202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</a:t>
            </a:r>
            <a:br>
              <a:rPr lang="en-GB" sz="1200" u="sng" dirty="0"/>
            </a:br>
            <a:r>
              <a:rPr lang="en-GB" sz="1200" dirty="0"/>
              <a:t>Move logs into folder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2EA40B-71D5-42A2-8B67-03F8229AFAAF}"/>
              </a:ext>
            </a:extLst>
          </p:cNvPr>
          <p:cNvSpPr txBox="1"/>
          <p:nvPr/>
        </p:nvSpPr>
        <p:spPr>
          <a:xfrm>
            <a:off x="2804749" y="5627078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</a:t>
            </a:r>
          </a:p>
          <a:p>
            <a:r>
              <a:rPr lang="en-GB" sz="1200" dirty="0"/>
              <a:t>Final goodbye message</a:t>
            </a:r>
          </a:p>
        </p:txBody>
      </p:sp>
    </p:spTree>
    <p:extLst>
      <p:ext uri="{BB962C8B-B14F-4D97-AF65-F5344CB8AC3E}">
        <p14:creationId xmlns:p14="http://schemas.microsoft.com/office/powerpoint/2010/main" val="10443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97D3E53-F025-4F98-ADD7-D5D30DFDECF2}"/>
              </a:ext>
            </a:extLst>
          </p:cNvPr>
          <p:cNvSpPr/>
          <p:nvPr/>
        </p:nvSpPr>
        <p:spPr>
          <a:xfrm>
            <a:off x="228600" y="3006969"/>
            <a:ext cx="316523" cy="307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13A8C1-A30F-4291-B0AD-F64EB78AE65C}"/>
              </a:ext>
            </a:extLst>
          </p:cNvPr>
          <p:cNvSpPr/>
          <p:nvPr/>
        </p:nvSpPr>
        <p:spPr>
          <a:xfrm>
            <a:off x="975945" y="2857499"/>
            <a:ext cx="2549769" cy="60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Look up data</a:t>
            </a:r>
          </a:p>
        </p:txBody>
      </p:sp>
    </p:spTree>
    <p:extLst>
      <p:ext uri="{BB962C8B-B14F-4D97-AF65-F5344CB8AC3E}">
        <p14:creationId xmlns:p14="http://schemas.microsoft.com/office/powerpoint/2010/main" val="175523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323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Marcks</dc:creator>
  <cp:lastModifiedBy>Harrison Marcks</cp:lastModifiedBy>
  <cp:revision>37</cp:revision>
  <dcterms:created xsi:type="dcterms:W3CDTF">2018-11-14T19:13:21Z</dcterms:created>
  <dcterms:modified xsi:type="dcterms:W3CDTF">2018-11-14T22:49:09Z</dcterms:modified>
</cp:coreProperties>
</file>