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</a:t>
            </a:r>
            <a:r>
              <a:rPr b="0" lang="en-GB" sz="4400" spc="-1" strike="noStrike">
                <a:latin typeface="Arial"/>
              </a:rPr>
              <a:t>k 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</a:t>
            </a:r>
            <a:r>
              <a:rPr b="0" lang="en-GB" sz="4400" spc="-1" strike="noStrike">
                <a:latin typeface="Arial"/>
              </a:rPr>
              <a:t>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76840" y="268560"/>
            <a:ext cx="11601360" cy="632448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32549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688040" y="863280"/>
            <a:ext cx="1875600" cy="16376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 Handler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00960" y="1312920"/>
            <a:ext cx="4831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CLI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79" name="Group 4"/>
          <p:cNvGrpSpPr/>
          <p:nvPr/>
        </p:nvGrpSpPr>
        <p:grpSpPr>
          <a:xfrm>
            <a:off x="99360" y="1375560"/>
            <a:ext cx="354600" cy="613080"/>
            <a:chOff x="99360" y="1375560"/>
            <a:chExt cx="354600" cy="613080"/>
          </a:xfrm>
        </p:grpSpPr>
        <p:sp>
          <p:nvSpPr>
            <p:cNvPr id="80" name="Line 5"/>
            <p:cNvSpPr/>
            <p:nvPr/>
          </p:nvSpPr>
          <p:spPr>
            <a:xfrm>
              <a:off x="276120" y="1375560"/>
              <a:ext cx="360" cy="61272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Line 6"/>
            <p:cNvSpPr/>
            <p:nvPr/>
          </p:nvSpPr>
          <p:spPr>
            <a:xfrm>
              <a:off x="99360" y="137556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Line 7"/>
            <p:cNvSpPr/>
            <p:nvPr/>
          </p:nvSpPr>
          <p:spPr>
            <a:xfrm>
              <a:off x="99360" y="198828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CustomShape 8"/>
          <p:cNvSpPr/>
          <p:nvPr/>
        </p:nvSpPr>
        <p:spPr>
          <a:xfrm>
            <a:off x="4467600" y="863280"/>
            <a:ext cx="1875600" cy="16376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7778160" y="863280"/>
            <a:ext cx="1875600" cy="16376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Test Thread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7778160" y="3250800"/>
            <a:ext cx="1875600" cy="16376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Test Thread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 flipV="1">
            <a:off x="3564360" y="1680120"/>
            <a:ext cx="45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>
            <a:off x="8496000" y="2384280"/>
            <a:ext cx="439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GB" sz="3600" spc="-1" strike="noStrike">
              <a:latin typeface="Arial"/>
            </a:endParaRPr>
          </a:p>
        </p:txBody>
      </p:sp>
      <p:grpSp>
        <p:nvGrpSpPr>
          <p:cNvPr id="88" name="Group 13"/>
          <p:cNvGrpSpPr/>
          <p:nvPr/>
        </p:nvGrpSpPr>
        <p:grpSpPr>
          <a:xfrm>
            <a:off x="3838320" y="1375560"/>
            <a:ext cx="354960" cy="613080"/>
            <a:chOff x="3838320" y="1375560"/>
            <a:chExt cx="354960" cy="613080"/>
          </a:xfrm>
        </p:grpSpPr>
        <p:sp>
          <p:nvSpPr>
            <p:cNvPr id="89" name="Line 14"/>
            <p:cNvSpPr/>
            <p:nvPr/>
          </p:nvSpPr>
          <p:spPr>
            <a:xfrm>
              <a:off x="4015800" y="1375560"/>
              <a:ext cx="360" cy="61272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Line 15"/>
            <p:cNvSpPr/>
            <p:nvPr/>
          </p:nvSpPr>
          <p:spPr>
            <a:xfrm>
              <a:off x="3838320" y="1375560"/>
              <a:ext cx="35496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Line 16"/>
            <p:cNvSpPr/>
            <p:nvPr/>
          </p:nvSpPr>
          <p:spPr>
            <a:xfrm>
              <a:off x="3838320" y="1988280"/>
              <a:ext cx="35496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17"/>
          <p:cNvSpPr/>
          <p:nvPr/>
        </p:nvSpPr>
        <p:spPr>
          <a:xfrm flipV="1">
            <a:off x="4016160" y="1681560"/>
            <a:ext cx="4507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8"/>
          <p:cNvSpPr/>
          <p:nvPr/>
        </p:nvSpPr>
        <p:spPr>
          <a:xfrm>
            <a:off x="3371040" y="1093320"/>
            <a:ext cx="14018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Options/command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94" name="Group 19"/>
          <p:cNvGrpSpPr/>
          <p:nvPr/>
        </p:nvGrpSpPr>
        <p:grpSpPr>
          <a:xfrm>
            <a:off x="6882480" y="1771560"/>
            <a:ext cx="354600" cy="613080"/>
            <a:chOff x="6882480" y="1771560"/>
            <a:chExt cx="354600" cy="613080"/>
          </a:xfrm>
        </p:grpSpPr>
        <p:sp>
          <p:nvSpPr>
            <p:cNvPr id="95" name="Line 20"/>
            <p:cNvSpPr/>
            <p:nvPr/>
          </p:nvSpPr>
          <p:spPr>
            <a:xfrm>
              <a:off x="7059960" y="1771560"/>
              <a:ext cx="360" cy="61236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Line 21"/>
            <p:cNvSpPr/>
            <p:nvPr/>
          </p:nvSpPr>
          <p:spPr>
            <a:xfrm>
              <a:off x="6882480" y="177156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Line 22"/>
            <p:cNvSpPr/>
            <p:nvPr/>
          </p:nvSpPr>
          <p:spPr>
            <a:xfrm>
              <a:off x="6882480" y="238428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CustomShape 23"/>
          <p:cNvSpPr/>
          <p:nvPr/>
        </p:nvSpPr>
        <p:spPr>
          <a:xfrm>
            <a:off x="6343920" y="1682280"/>
            <a:ext cx="71532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4"/>
          <p:cNvSpPr/>
          <p:nvPr/>
        </p:nvSpPr>
        <p:spPr>
          <a:xfrm flipV="1">
            <a:off x="7098120" y="1681560"/>
            <a:ext cx="67932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5"/>
          <p:cNvSpPr/>
          <p:nvPr/>
        </p:nvSpPr>
        <p:spPr>
          <a:xfrm>
            <a:off x="7095960" y="2090880"/>
            <a:ext cx="956160" cy="139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6"/>
          <p:cNvSpPr/>
          <p:nvPr/>
        </p:nvSpPr>
        <p:spPr>
          <a:xfrm>
            <a:off x="8052840" y="5244480"/>
            <a:ext cx="1198800" cy="104652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Logger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6618240" y="1414080"/>
            <a:ext cx="9864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Test location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03" name="Group 28"/>
          <p:cNvGrpSpPr/>
          <p:nvPr/>
        </p:nvGrpSpPr>
        <p:grpSpPr>
          <a:xfrm>
            <a:off x="11684520" y="2638080"/>
            <a:ext cx="354960" cy="612720"/>
            <a:chOff x="11684520" y="2638080"/>
            <a:chExt cx="354960" cy="612720"/>
          </a:xfrm>
        </p:grpSpPr>
        <p:sp>
          <p:nvSpPr>
            <p:cNvPr id="104" name="Line 29"/>
            <p:cNvSpPr/>
            <p:nvPr/>
          </p:nvSpPr>
          <p:spPr>
            <a:xfrm>
              <a:off x="11862000" y="2638080"/>
              <a:ext cx="360" cy="61236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Line 30"/>
            <p:cNvSpPr/>
            <p:nvPr/>
          </p:nvSpPr>
          <p:spPr>
            <a:xfrm>
              <a:off x="11684520" y="2638080"/>
              <a:ext cx="35496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Line 31"/>
            <p:cNvSpPr/>
            <p:nvPr/>
          </p:nvSpPr>
          <p:spPr>
            <a:xfrm>
              <a:off x="11684520" y="3250440"/>
              <a:ext cx="35496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CustomShape 32"/>
          <p:cNvSpPr/>
          <p:nvPr/>
        </p:nvSpPr>
        <p:spPr>
          <a:xfrm>
            <a:off x="9654480" y="1682280"/>
            <a:ext cx="2207160" cy="126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3"/>
          <p:cNvSpPr/>
          <p:nvPr/>
        </p:nvSpPr>
        <p:spPr>
          <a:xfrm flipV="1">
            <a:off x="9654480" y="2943000"/>
            <a:ext cx="2207160" cy="11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4"/>
          <p:cNvSpPr/>
          <p:nvPr/>
        </p:nvSpPr>
        <p:spPr>
          <a:xfrm>
            <a:off x="7437960" y="5767920"/>
            <a:ext cx="61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5"/>
          <p:cNvSpPr/>
          <p:nvPr/>
        </p:nvSpPr>
        <p:spPr>
          <a:xfrm>
            <a:off x="7059960" y="5146920"/>
            <a:ext cx="986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Messages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11" name="Group 36"/>
          <p:cNvGrpSpPr/>
          <p:nvPr/>
        </p:nvGrpSpPr>
        <p:grpSpPr>
          <a:xfrm>
            <a:off x="7219440" y="5443200"/>
            <a:ext cx="403920" cy="612720"/>
            <a:chOff x="7219440" y="5443200"/>
            <a:chExt cx="403920" cy="612720"/>
          </a:xfrm>
        </p:grpSpPr>
        <p:grpSp>
          <p:nvGrpSpPr>
            <p:cNvPr id="112" name="Group 37"/>
            <p:cNvGrpSpPr/>
            <p:nvPr/>
          </p:nvGrpSpPr>
          <p:grpSpPr>
            <a:xfrm>
              <a:off x="7219440" y="5443200"/>
              <a:ext cx="354600" cy="612720"/>
              <a:chOff x="7219440" y="5443200"/>
              <a:chExt cx="354600" cy="612720"/>
            </a:xfrm>
          </p:grpSpPr>
          <p:sp>
            <p:nvSpPr>
              <p:cNvPr id="113" name="Line 38"/>
              <p:cNvSpPr/>
              <p:nvPr/>
            </p:nvSpPr>
            <p:spPr>
              <a:xfrm>
                <a:off x="7396920" y="544320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Line 39"/>
              <p:cNvSpPr/>
              <p:nvPr/>
            </p:nvSpPr>
            <p:spPr>
              <a:xfrm>
                <a:off x="7219440" y="544320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Line 40"/>
              <p:cNvSpPr/>
              <p:nvPr/>
            </p:nvSpPr>
            <p:spPr>
              <a:xfrm>
                <a:off x="7219440" y="605556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" name="CustomShape 41"/>
            <p:cNvSpPr/>
            <p:nvPr/>
          </p:nvSpPr>
          <p:spPr>
            <a:xfrm>
              <a:off x="7318440" y="5649840"/>
              <a:ext cx="304920" cy="27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" name="CustomShape 42"/>
          <p:cNvSpPr/>
          <p:nvPr/>
        </p:nvSpPr>
        <p:spPr>
          <a:xfrm flipV="1" rot="10800000">
            <a:off x="8237520" y="7505280"/>
            <a:ext cx="459000" cy="1717560"/>
          </a:xfrm>
          <a:prstGeom prst="curvedConnector3">
            <a:avLst>
              <a:gd name="adj1" fmla="val 149729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3"/>
          <p:cNvSpPr/>
          <p:nvPr/>
        </p:nvSpPr>
        <p:spPr>
          <a:xfrm rot="5400000">
            <a:off x="5923080" y="3657600"/>
            <a:ext cx="3525840" cy="733680"/>
          </a:xfrm>
          <a:prstGeom prst="curvedConnector4">
            <a:avLst>
              <a:gd name="adj1" fmla="val 44635"/>
              <a:gd name="adj2" fmla="val 131124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4"/>
          <p:cNvSpPr/>
          <p:nvPr/>
        </p:nvSpPr>
        <p:spPr>
          <a:xfrm flipH="1" rot="16200000">
            <a:off x="4929840" y="3400200"/>
            <a:ext cx="3525840" cy="1248480"/>
          </a:xfrm>
          <a:prstGeom prst="curvedConnector2">
            <a:avLst/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5"/>
          <p:cNvSpPr/>
          <p:nvPr/>
        </p:nvSpPr>
        <p:spPr>
          <a:xfrm>
            <a:off x="808920" y="4604760"/>
            <a:ext cx="1875600" cy="16376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 Handler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1" name="CustomShape 46"/>
          <p:cNvSpPr/>
          <p:nvPr/>
        </p:nvSpPr>
        <p:spPr>
          <a:xfrm>
            <a:off x="2924640" y="3030480"/>
            <a:ext cx="1875600" cy="16376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Gatherer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2" name="CustomShape 47"/>
          <p:cNvSpPr/>
          <p:nvPr/>
        </p:nvSpPr>
        <p:spPr>
          <a:xfrm>
            <a:off x="11152080" y="2759760"/>
            <a:ext cx="806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Target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3" name="CustomShape 48"/>
          <p:cNvSpPr/>
          <p:nvPr/>
        </p:nvSpPr>
        <p:spPr>
          <a:xfrm>
            <a:off x="276840" y="1682280"/>
            <a:ext cx="141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9"/>
          <p:cNvSpPr/>
          <p:nvPr/>
        </p:nvSpPr>
        <p:spPr>
          <a:xfrm>
            <a:off x="5023440" y="3477240"/>
            <a:ext cx="10720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Test Statistics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5" name="CustomShape 50"/>
          <p:cNvSpPr/>
          <p:nvPr/>
        </p:nvSpPr>
        <p:spPr>
          <a:xfrm>
            <a:off x="3698640" y="2304360"/>
            <a:ext cx="13201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Statistics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26" name="Group 51"/>
          <p:cNvGrpSpPr/>
          <p:nvPr/>
        </p:nvGrpSpPr>
        <p:grpSpPr>
          <a:xfrm>
            <a:off x="99360" y="2229480"/>
            <a:ext cx="354600" cy="612720"/>
            <a:chOff x="99360" y="2229480"/>
            <a:chExt cx="354600" cy="612720"/>
          </a:xfrm>
        </p:grpSpPr>
        <p:sp>
          <p:nvSpPr>
            <p:cNvPr id="127" name="Line 52"/>
            <p:cNvSpPr/>
            <p:nvPr/>
          </p:nvSpPr>
          <p:spPr>
            <a:xfrm flipV="1">
              <a:off x="276120" y="2229480"/>
              <a:ext cx="360" cy="61236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Line 53"/>
            <p:cNvSpPr/>
            <p:nvPr/>
          </p:nvSpPr>
          <p:spPr>
            <a:xfrm flipH="1">
              <a:off x="99360" y="284184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Line 54"/>
            <p:cNvSpPr/>
            <p:nvPr/>
          </p:nvSpPr>
          <p:spPr>
            <a:xfrm flipH="1">
              <a:off x="99360" y="222948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CustomShape 55"/>
          <p:cNvSpPr/>
          <p:nvPr/>
        </p:nvSpPr>
        <p:spPr>
          <a:xfrm>
            <a:off x="332640" y="2283120"/>
            <a:ext cx="451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API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1" name="CustomShape 56"/>
          <p:cNvSpPr/>
          <p:nvPr/>
        </p:nvSpPr>
        <p:spPr>
          <a:xfrm flipV="1">
            <a:off x="276840" y="2260800"/>
            <a:ext cx="1685160" cy="37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7"/>
          <p:cNvSpPr/>
          <p:nvPr/>
        </p:nvSpPr>
        <p:spPr>
          <a:xfrm flipH="1" flipV="1">
            <a:off x="4800240" y="3849120"/>
            <a:ext cx="640440" cy="26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58"/>
          <p:cNvGrpSpPr/>
          <p:nvPr/>
        </p:nvGrpSpPr>
        <p:grpSpPr>
          <a:xfrm>
            <a:off x="2588040" y="4345920"/>
            <a:ext cx="403920" cy="612720"/>
            <a:chOff x="2588040" y="4345920"/>
            <a:chExt cx="403920" cy="612720"/>
          </a:xfrm>
        </p:grpSpPr>
        <p:grpSp>
          <p:nvGrpSpPr>
            <p:cNvPr id="134" name="Group 59"/>
            <p:cNvGrpSpPr/>
            <p:nvPr/>
          </p:nvGrpSpPr>
          <p:grpSpPr>
            <a:xfrm>
              <a:off x="2588040" y="4345920"/>
              <a:ext cx="354600" cy="612720"/>
              <a:chOff x="2588040" y="4345920"/>
              <a:chExt cx="354600" cy="612720"/>
            </a:xfrm>
          </p:grpSpPr>
          <p:sp>
            <p:nvSpPr>
              <p:cNvPr id="135" name="Line 60"/>
              <p:cNvSpPr/>
              <p:nvPr/>
            </p:nvSpPr>
            <p:spPr>
              <a:xfrm>
                <a:off x="2765520" y="434592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Line 61"/>
              <p:cNvSpPr/>
              <p:nvPr/>
            </p:nvSpPr>
            <p:spPr>
              <a:xfrm>
                <a:off x="2588040" y="434592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Line 62"/>
              <p:cNvSpPr/>
              <p:nvPr/>
            </p:nvSpPr>
            <p:spPr>
              <a:xfrm>
                <a:off x="2588040" y="495828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8" name="CustomShape 63"/>
            <p:cNvSpPr/>
            <p:nvPr/>
          </p:nvSpPr>
          <p:spPr>
            <a:xfrm>
              <a:off x="2687040" y="4551840"/>
              <a:ext cx="304920" cy="27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" name="Group 64"/>
          <p:cNvGrpSpPr/>
          <p:nvPr/>
        </p:nvGrpSpPr>
        <p:grpSpPr>
          <a:xfrm>
            <a:off x="5343120" y="3771000"/>
            <a:ext cx="403920" cy="612720"/>
            <a:chOff x="5343120" y="3771000"/>
            <a:chExt cx="403920" cy="612720"/>
          </a:xfrm>
        </p:grpSpPr>
        <p:grpSp>
          <p:nvGrpSpPr>
            <p:cNvPr id="140" name="Group 65"/>
            <p:cNvGrpSpPr/>
            <p:nvPr/>
          </p:nvGrpSpPr>
          <p:grpSpPr>
            <a:xfrm>
              <a:off x="5343120" y="3771000"/>
              <a:ext cx="354960" cy="612720"/>
              <a:chOff x="5343120" y="3771000"/>
              <a:chExt cx="354960" cy="612720"/>
            </a:xfrm>
          </p:grpSpPr>
          <p:sp>
            <p:nvSpPr>
              <p:cNvPr id="141" name="Line 66"/>
              <p:cNvSpPr/>
              <p:nvPr/>
            </p:nvSpPr>
            <p:spPr>
              <a:xfrm>
                <a:off x="5520600" y="377100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Line 67"/>
              <p:cNvSpPr/>
              <p:nvPr/>
            </p:nvSpPr>
            <p:spPr>
              <a:xfrm>
                <a:off x="5343120" y="377100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Line 68"/>
              <p:cNvSpPr/>
              <p:nvPr/>
            </p:nvSpPr>
            <p:spPr>
              <a:xfrm>
                <a:off x="5343120" y="438336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4" name="CustomShape 69"/>
            <p:cNvSpPr/>
            <p:nvPr/>
          </p:nvSpPr>
          <p:spPr>
            <a:xfrm>
              <a:off x="5442120" y="3977280"/>
              <a:ext cx="304920" cy="27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70"/>
          <p:cNvGrpSpPr/>
          <p:nvPr/>
        </p:nvGrpSpPr>
        <p:grpSpPr>
          <a:xfrm>
            <a:off x="4570920" y="2522880"/>
            <a:ext cx="404280" cy="612720"/>
            <a:chOff x="4570920" y="2522880"/>
            <a:chExt cx="404280" cy="612720"/>
          </a:xfrm>
        </p:grpSpPr>
        <p:grpSp>
          <p:nvGrpSpPr>
            <p:cNvPr id="146" name="Group 71"/>
            <p:cNvGrpSpPr/>
            <p:nvPr/>
          </p:nvGrpSpPr>
          <p:grpSpPr>
            <a:xfrm>
              <a:off x="4570920" y="2522880"/>
              <a:ext cx="354960" cy="612720"/>
              <a:chOff x="4570920" y="2522880"/>
              <a:chExt cx="354960" cy="612720"/>
            </a:xfrm>
          </p:grpSpPr>
          <p:sp>
            <p:nvSpPr>
              <p:cNvPr id="147" name="Line 72"/>
              <p:cNvSpPr/>
              <p:nvPr/>
            </p:nvSpPr>
            <p:spPr>
              <a:xfrm>
                <a:off x="4748400" y="252288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Line 73"/>
              <p:cNvSpPr/>
              <p:nvPr/>
            </p:nvSpPr>
            <p:spPr>
              <a:xfrm>
                <a:off x="4570920" y="252288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Line 74"/>
              <p:cNvSpPr/>
              <p:nvPr/>
            </p:nvSpPr>
            <p:spPr>
              <a:xfrm>
                <a:off x="4570920" y="313524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0" name="CustomShape 75"/>
            <p:cNvSpPr/>
            <p:nvPr/>
          </p:nvSpPr>
          <p:spPr>
            <a:xfrm>
              <a:off x="4670280" y="2729520"/>
              <a:ext cx="304920" cy="27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CustomShape 76"/>
          <p:cNvSpPr/>
          <p:nvPr/>
        </p:nvSpPr>
        <p:spPr>
          <a:xfrm rot="5400000">
            <a:off x="5001120" y="2324160"/>
            <a:ext cx="227160" cy="5817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7"/>
          <p:cNvSpPr/>
          <p:nvPr/>
        </p:nvSpPr>
        <p:spPr>
          <a:xfrm flipV="1" rot="10800000">
            <a:off x="5477400" y="3191400"/>
            <a:ext cx="806760" cy="162000"/>
          </a:xfrm>
          <a:prstGeom prst="curvedConnector2">
            <a:avLst/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78"/>
          <p:cNvSpPr/>
          <p:nvPr/>
        </p:nvSpPr>
        <p:spPr>
          <a:xfrm rot="5400000">
            <a:off x="2965680" y="4456080"/>
            <a:ext cx="260640" cy="206280"/>
          </a:xfrm>
          <a:prstGeom prst="curvedConnector2">
            <a:avLst/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9"/>
          <p:cNvSpPr/>
          <p:nvPr/>
        </p:nvSpPr>
        <p:spPr>
          <a:xfrm rot="10800000">
            <a:off x="3626280" y="4775760"/>
            <a:ext cx="938880" cy="84960"/>
          </a:xfrm>
          <a:prstGeom prst="curvedConnector4">
            <a:avLst>
              <a:gd name="adj1" fmla="val 10217"/>
              <a:gd name="adj2" fmla="val 367131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0"/>
          <p:cNvSpPr/>
          <p:nvPr/>
        </p:nvSpPr>
        <p:spPr>
          <a:xfrm>
            <a:off x="2312280" y="4057200"/>
            <a:ext cx="745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Queries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6" name="CustomShape 81"/>
          <p:cNvSpPr/>
          <p:nvPr/>
        </p:nvSpPr>
        <p:spPr>
          <a:xfrm flipH="1" rot="16200000">
            <a:off x="5241960" y="3712320"/>
            <a:ext cx="1358280" cy="2791440"/>
          </a:xfrm>
          <a:prstGeom prst="curvedConnector2">
            <a:avLst/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82"/>
          <p:cNvSpPr/>
          <p:nvPr/>
        </p:nvSpPr>
        <p:spPr>
          <a:xfrm>
            <a:off x="2685600" y="5424120"/>
            <a:ext cx="4632120" cy="3636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83"/>
          <p:cNvSpPr/>
          <p:nvPr/>
        </p:nvSpPr>
        <p:spPr>
          <a:xfrm flipH="1" rot="16200000">
            <a:off x="1714320" y="3412800"/>
            <a:ext cx="2188080" cy="365760"/>
          </a:xfrm>
          <a:prstGeom prst="curvedConnector4">
            <a:avLst>
              <a:gd name="adj1" fmla="val 26819"/>
              <a:gd name="adj2" fmla="val 68901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84"/>
          <p:cNvSpPr/>
          <p:nvPr/>
        </p:nvSpPr>
        <p:spPr>
          <a:xfrm>
            <a:off x="248040" y="4718520"/>
            <a:ext cx="8686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0" name="CustomShape 85"/>
          <p:cNvSpPr/>
          <p:nvPr/>
        </p:nvSpPr>
        <p:spPr>
          <a:xfrm rot="10800000">
            <a:off x="1257840" y="5524200"/>
            <a:ext cx="448560" cy="9972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86"/>
          <p:cNvSpPr/>
          <p:nvPr/>
        </p:nvSpPr>
        <p:spPr>
          <a:xfrm rot="5400000">
            <a:off x="5973840" y="2035440"/>
            <a:ext cx="1853640" cy="2304360"/>
          </a:xfrm>
          <a:prstGeom prst="curvedConnector2">
            <a:avLst/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7"/>
          <p:cNvSpPr/>
          <p:nvPr/>
        </p:nvSpPr>
        <p:spPr>
          <a:xfrm flipV="1" rot="10800000">
            <a:off x="9808200" y="4160520"/>
            <a:ext cx="2029680" cy="450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88"/>
          <p:cNvSpPr/>
          <p:nvPr/>
        </p:nvSpPr>
        <p:spPr>
          <a:xfrm flipH="1" rot="5400000">
            <a:off x="6632640" y="3230280"/>
            <a:ext cx="532800" cy="2304360"/>
          </a:xfrm>
          <a:prstGeom prst="curvedConnector4">
            <a:avLst>
              <a:gd name="adj1" fmla="val -42861"/>
              <a:gd name="adj2" fmla="val 5596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89"/>
          <p:cNvSpPr/>
          <p:nvPr/>
        </p:nvSpPr>
        <p:spPr>
          <a:xfrm>
            <a:off x="7318440" y="588960"/>
            <a:ext cx="2827080" cy="4509360"/>
          </a:xfrm>
          <a:prstGeom prst="ellipse">
            <a:avLst/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5" name="Group 90"/>
          <p:cNvGrpSpPr/>
          <p:nvPr/>
        </p:nvGrpSpPr>
        <p:grpSpPr>
          <a:xfrm>
            <a:off x="77400" y="5003280"/>
            <a:ext cx="354600" cy="612720"/>
            <a:chOff x="77400" y="5003280"/>
            <a:chExt cx="354600" cy="612720"/>
          </a:xfrm>
        </p:grpSpPr>
        <p:sp>
          <p:nvSpPr>
            <p:cNvPr id="166" name="Line 91"/>
            <p:cNvSpPr/>
            <p:nvPr/>
          </p:nvSpPr>
          <p:spPr>
            <a:xfrm flipV="1">
              <a:off x="254520" y="5003280"/>
              <a:ext cx="360" cy="61236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Line 92"/>
            <p:cNvSpPr/>
            <p:nvPr/>
          </p:nvSpPr>
          <p:spPr>
            <a:xfrm flipH="1">
              <a:off x="77400" y="561564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Line 93"/>
            <p:cNvSpPr/>
            <p:nvPr/>
          </p:nvSpPr>
          <p:spPr>
            <a:xfrm flipH="1">
              <a:off x="77400" y="500328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76840" y="268560"/>
            <a:ext cx="11601360" cy="632448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32549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576000" y="1008000"/>
            <a:ext cx="98352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API Requests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778160" y="863280"/>
            <a:ext cx="1875600" cy="16376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Test Thread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778160" y="3250800"/>
            <a:ext cx="1875600" cy="16376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Test Thread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496000" y="2384280"/>
            <a:ext cx="439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GB" sz="3600" spc="-1" strike="noStrike">
              <a:latin typeface="Arial"/>
            </a:endParaRPr>
          </a:p>
        </p:txBody>
      </p:sp>
      <p:grpSp>
        <p:nvGrpSpPr>
          <p:cNvPr id="174" name="Group 6"/>
          <p:cNvGrpSpPr/>
          <p:nvPr/>
        </p:nvGrpSpPr>
        <p:grpSpPr>
          <a:xfrm>
            <a:off x="6882480" y="1771560"/>
            <a:ext cx="354600" cy="613080"/>
            <a:chOff x="6882480" y="1771560"/>
            <a:chExt cx="354600" cy="613080"/>
          </a:xfrm>
        </p:grpSpPr>
        <p:sp>
          <p:nvSpPr>
            <p:cNvPr id="175" name="Line 7"/>
            <p:cNvSpPr/>
            <p:nvPr/>
          </p:nvSpPr>
          <p:spPr>
            <a:xfrm>
              <a:off x="7059960" y="1771560"/>
              <a:ext cx="360" cy="61236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Line 8"/>
            <p:cNvSpPr/>
            <p:nvPr/>
          </p:nvSpPr>
          <p:spPr>
            <a:xfrm>
              <a:off x="6882480" y="177156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Line 9"/>
            <p:cNvSpPr/>
            <p:nvPr/>
          </p:nvSpPr>
          <p:spPr>
            <a:xfrm>
              <a:off x="6882480" y="238428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CustomShape 10"/>
          <p:cNvSpPr/>
          <p:nvPr/>
        </p:nvSpPr>
        <p:spPr>
          <a:xfrm>
            <a:off x="8052840" y="5184000"/>
            <a:ext cx="1450800" cy="110700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Logger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6573240" y="1345320"/>
            <a:ext cx="9864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Test location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80" name="Group 12"/>
          <p:cNvGrpSpPr/>
          <p:nvPr/>
        </p:nvGrpSpPr>
        <p:grpSpPr>
          <a:xfrm>
            <a:off x="11684520" y="2638080"/>
            <a:ext cx="354960" cy="612720"/>
            <a:chOff x="11684520" y="2638080"/>
            <a:chExt cx="354960" cy="612720"/>
          </a:xfrm>
        </p:grpSpPr>
        <p:sp>
          <p:nvSpPr>
            <p:cNvPr id="181" name="Line 13"/>
            <p:cNvSpPr/>
            <p:nvPr/>
          </p:nvSpPr>
          <p:spPr>
            <a:xfrm>
              <a:off x="11862000" y="2638080"/>
              <a:ext cx="360" cy="61236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Line 14"/>
            <p:cNvSpPr/>
            <p:nvPr/>
          </p:nvSpPr>
          <p:spPr>
            <a:xfrm>
              <a:off x="11684520" y="2638080"/>
              <a:ext cx="35496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Line 15"/>
            <p:cNvSpPr/>
            <p:nvPr/>
          </p:nvSpPr>
          <p:spPr>
            <a:xfrm>
              <a:off x="11684520" y="3250440"/>
              <a:ext cx="35496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4" name="CustomShape 16"/>
          <p:cNvSpPr/>
          <p:nvPr/>
        </p:nvSpPr>
        <p:spPr>
          <a:xfrm>
            <a:off x="7059960" y="5146920"/>
            <a:ext cx="986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Messages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85" name="Group 17"/>
          <p:cNvGrpSpPr/>
          <p:nvPr/>
        </p:nvGrpSpPr>
        <p:grpSpPr>
          <a:xfrm>
            <a:off x="7219440" y="5443200"/>
            <a:ext cx="403920" cy="612720"/>
            <a:chOff x="7219440" y="5443200"/>
            <a:chExt cx="403920" cy="612720"/>
          </a:xfrm>
        </p:grpSpPr>
        <p:grpSp>
          <p:nvGrpSpPr>
            <p:cNvPr id="186" name="Group 18"/>
            <p:cNvGrpSpPr/>
            <p:nvPr/>
          </p:nvGrpSpPr>
          <p:grpSpPr>
            <a:xfrm>
              <a:off x="7219440" y="5443200"/>
              <a:ext cx="354600" cy="612720"/>
              <a:chOff x="7219440" y="5443200"/>
              <a:chExt cx="354600" cy="612720"/>
            </a:xfrm>
          </p:grpSpPr>
          <p:sp>
            <p:nvSpPr>
              <p:cNvPr id="187" name="Line 19"/>
              <p:cNvSpPr/>
              <p:nvPr/>
            </p:nvSpPr>
            <p:spPr>
              <a:xfrm>
                <a:off x="7396920" y="544320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Line 20"/>
              <p:cNvSpPr/>
              <p:nvPr/>
            </p:nvSpPr>
            <p:spPr>
              <a:xfrm>
                <a:off x="7219440" y="544320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Line 21"/>
              <p:cNvSpPr/>
              <p:nvPr/>
            </p:nvSpPr>
            <p:spPr>
              <a:xfrm>
                <a:off x="7219440" y="605556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0" name="CustomShape 22"/>
            <p:cNvSpPr/>
            <p:nvPr/>
          </p:nvSpPr>
          <p:spPr>
            <a:xfrm>
              <a:off x="7318440" y="5649840"/>
              <a:ext cx="304920" cy="27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1" name="CustomShape 23"/>
          <p:cNvSpPr/>
          <p:nvPr/>
        </p:nvSpPr>
        <p:spPr>
          <a:xfrm>
            <a:off x="808920" y="4604760"/>
            <a:ext cx="1875600" cy="16376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 Handler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2924640" y="3030480"/>
            <a:ext cx="1875600" cy="16376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Gatherer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3" name="CustomShape 25"/>
          <p:cNvSpPr/>
          <p:nvPr/>
        </p:nvSpPr>
        <p:spPr>
          <a:xfrm>
            <a:off x="10847880" y="2679480"/>
            <a:ext cx="10144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Target(s)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4" name="CustomShape 26"/>
          <p:cNvSpPr/>
          <p:nvPr/>
        </p:nvSpPr>
        <p:spPr>
          <a:xfrm>
            <a:off x="5040000" y="3361320"/>
            <a:ext cx="10720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Test Statistics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5" name="CustomShape 27"/>
          <p:cNvSpPr/>
          <p:nvPr/>
        </p:nvSpPr>
        <p:spPr>
          <a:xfrm>
            <a:off x="3698640" y="2304360"/>
            <a:ext cx="13201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Statistics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96" name="Group 28"/>
          <p:cNvGrpSpPr/>
          <p:nvPr/>
        </p:nvGrpSpPr>
        <p:grpSpPr>
          <a:xfrm>
            <a:off x="2588040" y="4345920"/>
            <a:ext cx="403920" cy="612720"/>
            <a:chOff x="2588040" y="4345920"/>
            <a:chExt cx="403920" cy="612720"/>
          </a:xfrm>
        </p:grpSpPr>
        <p:grpSp>
          <p:nvGrpSpPr>
            <p:cNvPr id="197" name="Group 29"/>
            <p:cNvGrpSpPr/>
            <p:nvPr/>
          </p:nvGrpSpPr>
          <p:grpSpPr>
            <a:xfrm>
              <a:off x="2588040" y="4345920"/>
              <a:ext cx="354600" cy="612720"/>
              <a:chOff x="2588040" y="4345920"/>
              <a:chExt cx="354600" cy="612720"/>
            </a:xfrm>
          </p:grpSpPr>
          <p:sp>
            <p:nvSpPr>
              <p:cNvPr id="198" name="Line 30"/>
              <p:cNvSpPr/>
              <p:nvPr/>
            </p:nvSpPr>
            <p:spPr>
              <a:xfrm>
                <a:off x="2765520" y="434592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Line 31"/>
              <p:cNvSpPr/>
              <p:nvPr/>
            </p:nvSpPr>
            <p:spPr>
              <a:xfrm>
                <a:off x="2588040" y="434592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Line 32"/>
              <p:cNvSpPr/>
              <p:nvPr/>
            </p:nvSpPr>
            <p:spPr>
              <a:xfrm>
                <a:off x="2588040" y="495828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1" name="CustomShape 33"/>
            <p:cNvSpPr/>
            <p:nvPr/>
          </p:nvSpPr>
          <p:spPr>
            <a:xfrm>
              <a:off x="2687040" y="4551840"/>
              <a:ext cx="304920" cy="27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" name="Group 34"/>
          <p:cNvGrpSpPr/>
          <p:nvPr/>
        </p:nvGrpSpPr>
        <p:grpSpPr>
          <a:xfrm>
            <a:off x="5343120" y="3771000"/>
            <a:ext cx="403920" cy="612720"/>
            <a:chOff x="5343120" y="3771000"/>
            <a:chExt cx="403920" cy="612720"/>
          </a:xfrm>
        </p:grpSpPr>
        <p:grpSp>
          <p:nvGrpSpPr>
            <p:cNvPr id="203" name="Group 35"/>
            <p:cNvGrpSpPr/>
            <p:nvPr/>
          </p:nvGrpSpPr>
          <p:grpSpPr>
            <a:xfrm>
              <a:off x="5343120" y="3771000"/>
              <a:ext cx="354960" cy="612720"/>
              <a:chOff x="5343120" y="3771000"/>
              <a:chExt cx="354960" cy="612720"/>
            </a:xfrm>
          </p:grpSpPr>
          <p:sp>
            <p:nvSpPr>
              <p:cNvPr id="204" name="Line 36"/>
              <p:cNvSpPr/>
              <p:nvPr/>
            </p:nvSpPr>
            <p:spPr>
              <a:xfrm>
                <a:off x="5520600" y="377100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Line 37"/>
              <p:cNvSpPr/>
              <p:nvPr/>
            </p:nvSpPr>
            <p:spPr>
              <a:xfrm>
                <a:off x="5343120" y="377100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Line 38"/>
              <p:cNvSpPr/>
              <p:nvPr/>
            </p:nvSpPr>
            <p:spPr>
              <a:xfrm>
                <a:off x="5343120" y="438336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7" name="CustomShape 39"/>
            <p:cNvSpPr/>
            <p:nvPr/>
          </p:nvSpPr>
          <p:spPr>
            <a:xfrm>
              <a:off x="5442120" y="3977280"/>
              <a:ext cx="304920" cy="27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8" name="Group 40"/>
          <p:cNvGrpSpPr/>
          <p:nvPr/>
        </p:nvGrpSpPr>
        <p:grpSpPr>
          <a:xfrm>
            <a:off x="4570920" y="2522880"/>
            <a:ext cx="404280" cy="612720"/>
            <a:chOff x="4570920" y="2522880"/>
            <a:chExt cx="404280" cy="612720"/>
          </a:xfrm>
        </p:grpSpPr>
        <p:grpSp>
          <p:nvGrpSpPr>
            <p:cNvPr id="209" name="Group 41"/>
            <p:cNvGrpSpPr/>
            <p:nvPr/>
          </p:nvGrpSpPr>
          <p:grpSpPr>
            <a:xfrm>
              <a:off x="4570920" y="2522880"/>
              <a:ext cx="354960" cy="612720"/>
              <a:chOff x="4570920" y="2522880"/>
              <a:chExt cx="354960" cy="612720"/>
            </a:xfrm>
          </p:grpSpPr>
          <p:sp>
            <p:nvSpPr>
              <p:cNvPr id="210" name="Line 42"/>
              <p:cNvSpPr/>
              <p:nvPr/>
            </p:nvSpPr>
            <p:spPr>
              <a:xfrm>
                <a:off x="4748400" y="252288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Line 43"/>
              <p:cNvSpPr/>
              <p:nvPr/>
            </p:nvSpPr>
            <p:spPr>
              <a:xfrm>
                <a:off x="4570920" y="252288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Line 44"/>
              <p:cNvSpPr/>
              <p:nvPr/>
            </p:nvSpPr>
            <p:spPr>
              <a:xfrm>
                <a:off x="4570920" y="313524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3" name="CustomShape 45"/>
            <p:cNvSpPr/>
            <p:nvPr/>
          </p:nvSpPr>
          <p:spPr>
            <a:xfrm>
              <a:off x="4670280" y="2729520"/>
              <a:ext cx="304920" cy="27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4" name="CustomShape 46"/>
          <p:cNvSpPr/>
          <p:nvPr/>
        </p:nvSpPr>
        <p:spPr>
          <a:xfrm>
            <a:off x="2088000" y="4057200"/>
            <a:ext cx="836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Queries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5" name="CustomShape 47"/>
          <p:cNvSpPr/>
          <p:nvPr/>
        </p:nvSpPr>
        <p:spPr>
          <a:xfrm>
            <a:off x="-111600" y="4991040"/>
            <a:ext cx="975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6" name="CustomShape 48"/>
          <p:cNvSpPr/>
          <p:nvPr/>
        </p:nvSpPr>
        <p:spPr>
          <a:xfrm rot="10800000">
            <a:off x="1299960" y="5520240"/>
            <a:ext cx="490680" cy="957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7" name="Group 49"/>
          <p:cNvGrpSpPr/>
          <p:nvPr/>
        </p:nvGrpSpPr>
        <p:grpSpPr>
          <a:xfrm>
            <a:off x="106920" y="5468400"/>
            <a:ext cx="613080" cy="345600"/>
            <a:chOff x="106920" y="5468400"/>
            <a:chExt cx="613080" cy="345600"/>
          </a:xfrm>
        </p:grpSpPr>
        <p:sp>
          <p:nvSpPr>
            <p:cNvPr id="218" name="CustomShape 50"/>
            <p:cNvSpPr/>
            <p:nvPr/>
          </p:nvSpPr>
          <p:spPr>
            <a:xfrm rot="16200000">
              <a:off x="274680" y="5523480"/>
              <a:ext cx="304920" cy="27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9" name="Group 51"/>
            <p:cNvGrpSpPr/>
            <p:nvPr/>
          </p:nvGrpSpPr>
          <p:grpSpPr>
            <a:xfrm>
              <a:off x="106920" y="5468400"/>
              <a:ext cx="613080" cy="331920"/>
              <a:chOff x="106920" y="5468400"/>
              <a:chExt cx="613080" cy="331920"/>
            </a:xfrm>
          </p:grpSpPr>
          <p:grpSp>
            <p:nvGrpSpPr>
              <p:cNvPr id="220" name="Group 52"/>
              <p:cNvGrpSpPr/>
              <p:nvPr/>
            </p:nvGrpSpPr>
            <p:grpSpPr>
              <a:xfrm>
                <a:off x="106920" y="5468400"/>
                <a:ext cx="613080" cy="331920"/>
                <a:chOff x="106920" y="5468400"/>
                <a:chExt cx="613080" cy="331920"/>
              </a:xfrm>
            </p:grpSpPr>
            <p:sp>
              <p:nvSpPr>
                <p:cNvPr id="221" name="Line 53"/>
                <p:cNvSpPr/>
                <p:nvPr/>
              </p:nvSpPr>
              <p:spPr>
                <a:xfrm flipV="1">
                  <a:off x="106920" y="5799960"/>
                  <a:ext cx="612360" cy="360"/>
                </a:xfrm>
                <a:prstGeom prst="line">
                  <a:avLst/>
                </a:prstGeom>
                <a:ln w="3816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2" name="Line 54"/>
                <p:cNvSpPr/>
                <p:nvPr/>
              </p:nvSpPr>
              <p:spPr>
                <a:xfrm flipV="1">
                  <a:off x="106920" y="5517360"/>
                  <a:ext cx="360" cy="28260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3" name="Line 55"/>
                <p:cNvSpPr/>
                <p:nvPr/>
              </p:nvSpPr>
              <p:spPr>
                <a:xfrm flipV="1">
                  <a:off x="719640" y="5517000"/>
                  <a:ext cx="360" cy="28296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4" name="CustomShape 56"/>
                <p:cNvSpPr/>
                <p:nvPr/>
              </p:nvSpPr>
              <p:spPr>
                <a:xfrm rot="16200000">
                  <a:off x="298440" y="5482800"/>
                  <a:ext cx="304560" cy="275760"/>
                </a:xfrm>
                <a:prstGeom prst="rect">
                  <a:avLst/>
                </a:prstGeom>
                <a:noFill/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225" name="CustomShape 57"/>
          <p:cNvSpPr/>
          <p:nvPr/>
        </p:nvSpPr>
        <p:spPr>
          <a:xfrm>
            <a:off x="7318440" y="588960"/>
            <a:ext cx="2827080" cy="4509360"/>
          </a:xfrm>
          <a:prstGeom prst="ellipse">
            <a:avLst/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8"/>
          <p:cNvSpPr/>
          <p:nvPr/>
        </p:nvSpPr>
        <p:spPr>
          <a:xfrm>
            <a:off x="3312000" y="594000"/>
            <a:ext cx="1875600" cy="16376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227" name="Group 59"/>
          <p:cNvGrpSpPr/>
          <p:nvPr/>
        </p:nvGrpSpPr>
        <p:grpSpPr>
          <a:xfrm>
            <a:off x="360000" y="1872000"/>
            <a:ext cx="613080" cy="348120"/>
            <a:chOff x="360000" y="1872000"/>
            <a:chExt cx="613080" cy="348120"/>
          </a:xfrm>
        </p:grpSpPr>
        <p:sp>
          <p:nvSpPr>
            <p:cNvPr id="228" name="CustomShape 60"/>
            <p:cNvSpPr/>
            <p:nvPr/>
          </p:nvSpPr>
          <p:spPr>
            <a:xfrm rot="16200000">
              <a:off x="524880" y="1929600"/>
              <a:ext cx="304920" cy="27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9" name="Group 61"/>
            <p:cNvGrpSpPr/>
            <p:nvPr/>
          </p:nvGrpSpPr>
          <p:grpSpPr>
            <a:xfrm>
              <a:off x="360000" y="1872000"/>
              <a:ext cx="613080" cy="333720"/>
              <a:chOff x="360000" y="1872000"/>
              <a:chExt cx="613080" cy="333720"/>
            </a:xfrm>
          </p:grpSpPr>
          <p:grpSp>
            <p:nvGrpSpPr>
              <p:cNvPr id="230" name="Group 62"/>
              <p:cNvGrpSpPr/>
              <p:nvPr/>
            </p:nvGrpSpPr>
            <p:grpSpPr>
              <a:xfrm>
                <a:off x="360000" y="1872000"/>
                <a:ext cx="613080" cy="333720"/>
                <a:chOff x="360000" y="1872000"/>
                <a:chExt cx="613080" cy="333720"/>
              </a:xfrm>
            </p:grpSpPr>
            <p:sp>
              <p:nvSpPr>
                <p:cNvPr id="231" name="Line 63"/>
                <p:cNvSpPr/>
                <p:nvPr/>
              </p:nvSpPr>
              <p:spPr>
                <a:xfrm flipV="1">
                  <a:off x="360000" y="2205360"/>
                  <a:ext cx="612360" cy="360"/>
                </a:xfrm>
                <a:prstGeom prst="line">
                  <a:avLst/>
                </a:prstGeom>
                <a:ln w="3816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2" name="Line 64"/>
                <p:cNvSpPr/>
                <p:nvPr/>
              </p:nvSpPr>
              <p:spPr>
                <a:xfrm flipV="1">
                  <a:off x="360000" y="1922760"/>
                  <a:ext cx="360" cy="28260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3" name="Line 65"/>
                <p:cNvSpPr/>
                <p:nvPr/>
              </p:nvSpPr>
              <p:spPr>
                <a:xfrm flipV="1">
                  <a:off x="972720" y="1922400"/>
                  <a:ext cx="360" cy="28296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4" name="CustomShape 66"/>
                <p:cNvSpPr/>
                <p:nvPr/>
              </p:nvSpPr>
              <p:spPr>
                <a:xfrm rot="16200000">
                  <a:off x="551520" y="1886400"/>
                  <a:ext cx="304560" cy="275760"/>
                </a:xfrm>
                <a:prstGeom prst="rect">
                  <a:avLst/>
                </a:prstGeom>
                <a:noFill/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235" name="Group 67"/>
          <p:cNvGrpSpPr/>
          <p:nvPr/>
        </p:nvGrpSpPr>
        <p:grpSpPr>
          <a:xfrm>
            <a:off x="10032840" y="6072480"/>
            <a:ext cx="613080" cy="346320"/>
            <a:chOff x="10032840" y="6072480"/>
            <a:chExt cx="613080" cy="346320"/>
          </a:xfrm>
        </p:grpSpPr>
        <p:sp>
          <p:nvSpPr>
            <p:cNvPr id="236" name="CustomShape 68"/>
            <p:cNvSpPr/>
            <p:nvPr/>
          </p:nvSpPr>
          <p:spPr>
            <a:xfrm rot="16200000">
              <a:off x="10200960" y="6128280"/>
              <a:ext cx="304920" cy="27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7" name="Group 69"/>
            <p:cNvGrpSpPr/>
            <p:nvPr/>
          </p:nvGrpSpPr>
          <p:grpSpPr>
            <a:xfrm>
              <a:off x="10032840" y="6072480"/>
              <a:ext cx="613080" cy="331920"/>
              <a:chOff x="10032840" y="6072480"/>
              <a:chExt cx="613080" cy="331920"/>
            </a:xfrm>
          </p:grpSpPr>
          <p:grpSp>
            <p:nvGrpSpPr>
              <p:cNvPr id="238" name="Group 70"/>
              <p:cNvGrpSpPr/>
              <p:nvPr/>
            </p:nvGrpSpPr>
            <p:grpSpPr>
              <a:xfrm>
                <a:off x="10032840" y="6072480"/>
                <a:ext cx="613080" cy="331920"/>
                <a:chOff x="10032840" y="6072480"/>
                <a:chExt cx="613080" cy="331920"/>
              </a:xfrm>
            </p:grpSpPr>
            <p:sp>
              <p:nvSpPr>
                <p:cNvPr id="239" name="Line 71"/>
                <p:cNvSpPr/>
                <p:nvPr/>
              </p:nvSpPr>
              <p:spPr>
                <a:xfrm flipV="1">
                  <a:off x="10032840" y="6404040"/>
                  <a:ext cx="612360" cy="360"/>
                </a:xfrm>
                <a:prstGeom prst="line">
                  <a:avLst/>
                </a:prstGeom>
                <a:ln w="3816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" name="Line 72"/>
                <p:cNvSpPr/>
                <p:nvPr/>
              </p:nvSpPr>
              <p:spPr>
                <a:xfrm flipV="1">
                  <a:off x="10032840" y="6121440"/>
                  <a:ext cx="360" cy="28260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" name="Line 73"/>
                <p:cNvSpPr/>
                <p:nvPr/>
              </p:nvSpPr>
              <p:spPr>
                <a:xfrm flipV="1">
                  <a:off x="10645560" y="6121080"/>
                  <a:ext cx="360" cy="28296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" name="CustomShape 74"/>
                <p:cNvSpPr/>
                <p:nvPr/>
              </p:nvSpPr>
              <p:spPr>
                <a:xfrm rot="16200000">
                  <a:off x="10225440" y="6086880"/>
                  <a:ext cx="304560" cy="275760"/>
                </a:xfrm>
                <a:prstGeom prst="rect">
                  <a:avLst/>
                </a:prstGeom>
                <a:noFill/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cxnSp>
        <p:nvCxnSpPr>
          <p:cNvPr id="243" name="Line 7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</p:cxnSp>
      <p:cxnSp>
        <p:nvCxnSpPr>
          <p:cNvPr id="244" name="Line 7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</p:cxnSp>
      <p:cxnSp>
        <p:nvCxnSpPr>
          <p:cNvPr id="245" name="Line 7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</p:cxnSp>
      <p:cxnSp>
        <p:nvCxnSpPr>
          <p:cNvPr id="246" name="Line 7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</p:cxnSp>
      <p:cxnSp>
        <p:nvCxnSpPr>
          <p:cNvPr id="247" name="Line 7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</p:cxnSp>
      <p:cxnSp>
        <p:nvCxnSpPr>
          <p:cNvPr id="248" name="Line 8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</p:cxnSp>
      <p:cxnSp>
        <p:nvCxnSpPr>
          <p:cNvPr id="249" name="Line 8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</p:cxnSp>
      <p:cxnSp>
        <p:nvCxnSpPr>
          <p:cNvPr id="250" name="Line 8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</p:cxnSp>
      <p:cxnSp>
        <p:nvCxnSpPr>
          <p:cNvPr id="251" name="Line 8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</p:cxnSp>
      <p:cxnSp>
        <p:nvCxnSpPr>
          <p:cNvPr id="252" name="Line 8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tailEnd len="med" type="triangle" w="med"/>
          </a:ln>
        </p:spPr>
      </p:cxnSp>
      <p:cxnSp>
        <p:nvCxnSpPr>
          <p:cNvPr id="253" name="Line 8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tailEnd len="med" type="triangle" w="med"/>
          </a:ln>
        </p:spPr>
      </p:cxnSp>
      <p:cxnSp>
        <p:nvCxnSpPr>
          <p:cNvPr id="254" name="Line 8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tailEnd len="med" type="triangle" w="med"/>
          </a:ln>
        </p:spPr>
      </p:cxnSp>
      <p:cxnSp>
        <p:nvCxnSpPr>
          <p:cNvPr id="255" name="Line 8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tailEnd len="med" type="triangle" w="med"/>
          </a:ln>
        </p:spPr>
      </p:cxnSp>
      <p:cxnSp>
        <p:nvCxnSpPr>
          <p:cNvPr id="256" name="Line 8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</p:cxnSp>
      <p:cxnSp>
        <p:nvCxnSpPr>
          <p:cNvPr id="257" name="Line 8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</p:cxnSp>
      <p:cxnSp>
        <p:nvCxnSpPr>
          <p:cNvPr id="258" name="Line 9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5680" y="3105000"/>
            <a:ext cx="351720" cy="323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1123920" y="2867040"/>
            <a:ext cx="1885320" cy="799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Waiting for command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38120" y="326700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2771640" y="1943640"/>
            <a:ext cx="14709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invalid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Continue waiting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3772080" y="2867040"/>
            <a:ext cx="1885320" cy="799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Verifying Command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 flipV="1">
            <a:off x="3009960" y="3264840"/>
            <a:ext cx="76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7"/>
          <p:cNvSpPr/>
          <p:nvPr/>
        </p:nvSpPr>
        <p:spPr>
          <a:xfrm flipH="1" flipV="1" rot="16200000">
            <a:off x="3389400" y="1541160"/>
            <a:ext cx="360" cy="2647080"/>
          </a:xfrm>
          <a:prstGeom prst="curvedConnector3">
            <a:avLst>
              <a:gd name="adj1" fmla="val 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8"/>
          <p:cNvSpPr/>
          <p:nvPr/>
        </p:nvSpPr>
        <p:spPr>
          <a:xfrm>
            <a:off x="6400800" y="390600"/>
            <a:ext cx="2199600" cy="7614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7" name="CustomShape 9"/>
          <p:cNvSpPr/>
          <p:nvPr/>
        </p:nvSpPr>
        <p:spPr>
          <a:xfrm>
            <a:off x="6400800" y="3943440"/>
            <a:ext cx="2199600" cy="7614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Run 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8" name="CustomShape 10"/>
          <p:cNvSpPr/>
          <p:nvPr/>
        </p:nvSpPr>
        <p:spPr>
          <a:xfrm>
            <a:off x="6400800" y="5419800"/>
            <a:ext cx="2199600" cy="7614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Programmatic Command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9" name="CustomShape 11"/>
          <p:cNvSpPr/>
          <p:nvPr/>
        </p:nvSpPr>
        <p:spPr>
          <a:xfrm flipV="1">
            <a:off x="5657760" y="770040"/>
            <a:ext cx="742320" cy="24948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2"/>
          <p:cNvSpPr/>
          <p:nvPr/>
        </p:nvSpPr>
        <p:spPr>
          <a:xfrm flipV="1">
            <a:off x="5657760" y="2247120"/>
            <a:ext cx="742320" cy="101844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3"/>
          <p:cNvSpPr/>
          <p:nvPr/>
        </p:nvSpPr>
        <p:spPr>
          <a:xfrm>
            <a:off x="5657760" y="3267000"/>
            <a:ext cx="742320" cy="10566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4"/>
          <p:cNvSpPr/>
          <p:nvPr/>
        </p:nvSpPr>
        <p:spPr>
          <a:xfrm>
            <a:off x="5657760" y="3267000"/>
            <a:ext cx="742320" cy="25329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5"/>
          <p:cNvSpPr/>
          <p:nvPr/>
        </p:nvSpPr>
        <p:spPr>
          <a:xfrm>
            <a:off x="4305240" y="1929240"/>
            <a:ext cx="219960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Plugin verification Request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Plugin Verification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4" name="CustomShape 16"/>
          <p:cNvSpPr/>
          <p:nvPr/>
        </p:nvSpPr>
        <p:spPr>
          <a:xfrm>
            <a:off x="6124680" y="3305160"/>
            <a:ext cx="21996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Test name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Spin off thread task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5" name="CustomShape 17"/>
          <p:cNvSpPr/>
          <p:nvPr/>
        </p:nvSpPr>
        <p:spPr>
          <a:xfrm>
            <a:off x="6124680" y="4800960"/>
            <a:ext cx="265680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Program state altering command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 command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6" name="CustomShape 18"/>
          <p:cNvSpPr/>
          <p:nvPr/>
        </p:nvSpPr>
        <p:spPr>
          <a:xfrm>
            <a:off x="3454560" y="2523960"/>
            <a:ext cx="633960" cy="1627920"/>
          </a:xfrm>
          <a:custGeom>
            <a:avLst/>
            <a:gdLst/>
            <a:ahLst/>
            <a:rect l="l" t="t" r="r" b="b"/>
            <a:pathLst>
              <a:path w="868031" h="1924050">
                <a:moveTo>
                  <a:pt x="868031" y="0"/>
                </a:moveTo>
                <a:cubicBezTo>
                  <a:pt x="450518" y="258762"/>
                  <a:pt x="33006" y="517525"/>
                  <a:pt x="1256" y="838200"/>
                </a:cubicBezTo>
                <a:cubicBezTo>
                  <a:pt x="-30494" y="1158875"/>
                  <a:pt x="548943" y="1665288"/>
                  <a:pt x="677531" y="1924050"/>
                </a:cubicBezTo>
              </a:path>
            </a:pathLst>
          </a:cu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9"/>
          <p:cNvSpPr/>
          <p:nvPr/>
        </p:nvSpPr>
        <p:spPr>
          <a:xfrm>
            <a:off x="6400800" y="1866960"/>
            <a:ext cx="2199600" cy="7614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Verify plugin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8" name="CustomShape 20"/>
          <p:cNvSpPr/>
          <p:nvPr/>
        </p:nvSpPr>
        <p:spPr>
          <a:xfrm>
            <a:off x="4957920" y="1067040"/>
            <a:ext cx="154692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 API Request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Post Program data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9" name="Line 21"/>
          <p:cNvSpPr/>
          <p:nvPr/>
        </p:nvSpPr>
        <p:spPr>
          <a:xfrm>
            <a:off x="9067680" y="442800"/>
            <a:ext cx="360" cy="579096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2"/>
          <p:cNvSpPr/>
          <p:nvPr/>
        </p:nvSpPr>
        <p:spPr>
          <a:xfrm>
            <a:off x="8601120" y="771480"/>
            <a:ext cx="99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3"/>
          <p:cNvSpPr/>
          <p:nvPr/>
        </p:nvSpPr>
        <p:spPr>
          <a:xfrm>
            <a:off x="8601120" y="2247840"/>
            <a:ext cx="102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4"/>
          <p:cNvSpPr/>
          <p:nvPr/>
        </p:nvSpPr>
        <p:spPr>
          <a:xfrm>
            <a:off x="8601120" y="4324320"/>
            <a:ext cx="106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5"/>
          <p:cNvSpPr/>
          <p:nvPr/>
        </p:nvSpPr>
        <p:spPr>
          <a:xfrm>
            <a:off x="8601120" y="5800680"/>
            <a:ext cx="102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05480" y="3332160"/>
            <a:ext cx="324720" cy="28080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993600" y="3086280"/>
            <a:ext cx="1142280" cy="772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Spin up new test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430920" y="347292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"/>
          <p:cNvSpPr/>
          <p:nvPr/>
        </p:nvSpPr>
        <p:spPr>
          <a:xfrm>
            <a:off x="2057400" y="2729880"/>
            <a:ext cx="9838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Test Name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2699280" y="3085920"/>
            <a:ext cx="1309320" cy="772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Parse test file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9" name="CustomShape 6"/>
          <p:cNvSpPr/>
          <p:nvPr/>
        </p:nvSpPr>
        <p:spPr>
          <a:xfrm flipV="1">
            <a:off x="2136600" y="347076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7"/>
          <p:cNvSpPr/>
          <p:nvPr/>
        </p:nvSpPr>
        <p:spPr>
          <a:xfrm>
            <a:off x="2699280" y="4602960"/>
            <a:ext cx="1309320" cy="772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Error in test file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3354120" y="3859920"/>
            <a:ext cx="360" cy="74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9"/>
          <p:cNvSpPr/>
          <p:nvPr/>
        </p:nvSpPr>
        <p:spPr>
          <a:xfrm>
            <a:off x="3446640" y="4000680"/>
            <a:ext cx="18280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Syntax or otherwise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Inform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3" name="CustomShape 10"/>
          <p:cNvSpPr/>
          <p:nvPr/>
        </p:nvSpPr>
        <p:spPr>
          <a:xfrm>
            <a:off x="5441040" y="5787720"/>
            <a:ext cx="1309320" cy="772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Die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 flipH="1" rot="16200000">
            <a:off x="4518720" y="4211280"/>
            <a:ext cx="410400" cy="274104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2"/>
          <p:cNvSpPr/>
          <p:nvPr/>
        </p:nvSpPr>
        <p:spPr>
          <a:xfrm>
            <a:off x="4138200" y="4976640"/>
            <a:ext cx="18280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----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Inform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6" name="CustomShape 13"/>
          <p:cNvSpPr/>
          <p:nvPr/>
        </p:nvSpPr>
        <p:spPr>
          <a:xfrm>
            <a:off x="5052600" y="3085920"/>
            <a:ext cx="1321200" cy="772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Verify configuration possible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7" name="CustomShape 14"/>
          <p:cNvSpPr/>
          <p:nvPr/>
        </p:nvSpPr>
        <p:spPr>
          <a:xfrm>
            <a:off x="4009320" y="3472920"/>
            <a:ext cx="104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5"/>
          <p:cNvSpPr/>
          <p:nvPr/>
        </p:nvSpPr>
        <p:spPr>
          <a:xfrm>
            <a:off x="3510360" y="2620080"/>
            <a:ext cx="228096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Configuration and data structs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9" name="CustomShape 16"/>
          <p:cNvSpPr/>
          <p:nvPr/>
        </p:nvSpPr>
        <p:spPr>
          <a:xfrm>
            <a:off x="7102080" y="3085920"/>
            <a:ext cx="1321200" cy="772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Limit where possible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0" name="CustomShape 17"/>
          <p:cNvSpPr/>
          <p:nvPr/>
        </p:nvSpPr>
        <p:spPr>
          <a:xfrm>
            <a:off x="7102080" y="1874880"/>
            <a:ext cx="1321200" cy="772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Apply configuration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1" name="CustomShape 18"/>
          <p:cNvSpPr/>
          <p:nvPr/>
        </p:nvSpPr>
        <p:spPr>
          <a:xfrm flipV="1">
            <a:off x="6374520" y="3470760"/>
            <a:ext cx="72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9"/>
          <p:cNvSpPr/>
          <p:nvPr/>
        </p:nvSpPr>
        <p:spPr>
          <a:xfrm flipV="1">
            <a:off x="7763040" y="2648160"/>
            <a:ext cx="360" cy="43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0"/>
          <p:cNvSpPr/>
          <p:nvPr/>
        </p:nvSpPr>
        <p:spPr>
          <a:xfrm flipV="1">
            <a:off x="7763040" y="1141200"/>
            <a:ext cx="360" cy="73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1"/>
          <p:cNvSpPr/>
          <p:nvPr/>
        </p:nvSpPr>
        <p:spPr>
          <a:xfrm flipH="1">
            <a:off x="6094440" y="3859920"/>
            <a:ext cx="1666080" cy="192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2"/>
          <p:cNvSpPr/>
          <p:nvPr/>
        </p:nvSpPr>
        <p:spPr>
          <a:xfrm>
            <a:off x="5784480" y="4297320"/>
            <a:ext cx="1977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Limiting not possible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Inform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6" name="CustomShape 23"/>
          <p:cNvSpPr/>
          <p:nvPr/>
        </p:nvSpPr>
        <p:spPr>
          <a:xfrm>
            <a:off x="6318000" y="2727720"/>
            <a:ext cx="9838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Structs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7" name="CustomShape 24"/>
          <p:cNvSpPr/>
          <p:nvPr/>
        </p:nvSpPr>
        <p:spPr>
          <a:xfrm>
            <a:off x="7102080" y="368280"/>
            <a:ext cx="1321200" cy="772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Prepare test environment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8" name="CustomShape 25"/>
          <p:cNvSpPr/>
          <p:nvPr/>
        </p:nvSpPr>
        <p:spPr>
          <a:xfrm>
            <a:off x="7791480" y="2652840"/>
            <a:ext cx="16171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Limiting performed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Continue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9" name="CustomShape 26"/>
          <p:cNvSpPr/>
          <p:nvPr/>
        </p:nvSpPr>
        <p:spPr>
          <a:xfrm>
            <a:off x="7791480" y="1266120"/>
            <a:ext cx="19789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Plugin information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0" name="CustomShape 27"/>
          <p:cNvSpPr/>
          <p:nvPr/>
        </p:nvSpPr>
        <p:spPr>
          <a:xfrm>
            <a:off x="4501800" y="419760"/>
            <a:ext cx="259956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Test environment consists of: Log file preparation, sending the data point(s) to the plugin for being dealt with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1" name="CustomShape 28"/>
          <p:cNvSpPr/>
          <p:nvPr/>
        </p:nvSpPr>
        <p:spPr>
          <a:xfrm>
            <a:off x="9417240" y="1876680"/>
            <a:ext cx="1321200" cy="772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Spawn new test threads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2" name="CustomShape 29"/>
          <p:cNvSpPr/>
          <p:nvPr/>
        </p:nvSpPr>
        <p:spPr>
          <a:xfrm>
            <a:off x="8423640" y="754920"/>
            <a:ext cx="1653840" cy="1121040"/>
          </a:xfrm>
          <a:prstGeom prst="curvedConnector2">
            <a:avLst/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0"/>
          <p:cNvSpPr/>
          <p:nvPr/>
        </p:nvSpPr>
        <p:spPr>
          <a:xfrm>
            <a:off x="8694720" y="363600"/>
            <a:ext cx="18662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Datapoints, no. threads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New threads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4" name="CustomShape 31"/>
          <p:cNvSpPr/>
          <p:nvPr/>
        </p:nvSpPr>
        <p:spPr>
          <a:xfrm>
            <a:off x="9419400" y="3506040"/>
            <a:ext cx="1321200" cy="772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Run tests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5" name="CustomShape 32"/>
          <p:cNvSpPr/>
          <p:nvPr/>
        </p:nvSpPr>
        <p:spPr>
          <a:xfrm>
            <a:off x="10078200" y="2650320"/>
            <a:ext cx="1440" cy="85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3"/>
          <p:cNvSpPr/>
          <p:nvPr/>
        </p:nvSpPr>
        <p:spPr>
          <a:xfrm flipH="1" rot="16200000">
            <a:off x="10214280" y="1739520"/>
            <a:ext cx="386280" cy="660240"/>
          </a:xfrm>
          <a:prstGeom prst="curvedConnector4">
            <a:avLst>
              <a:gd name="adj1" fmla="val -145454"/>
              <a:gd name="adj2" fmla="val 191796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4"/>
          <p:cNvSpPr/>
          <p:nvPr/>
        </p:nvSpPr>
        <p:spPr>
          <a:xfrm>
            <a:off x="10361160" y="927360"/>
            <a:ext cx="14990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More Data points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New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8" name="CustomShape 35"/>
          <p:cNvSpPr/>
          <p:nvPr/>
        </p:nvSpPr>
        <p:spPr>
          <a:xfrm>
            <a:off x="10134720" y="2883960"/>
            <a:ext cx="14947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Run time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Data to remote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9" name="CustomShape 36"/>
          <p:cNvSpPr/>
          <p:nvPr/>
        </p:nvSpPr>
        <p:spPr>
          <a:xfrm>
            <a:off x="7891920" y="4462200"/>
            <a:ext cx="396828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For each data point a new thread will be used. When all data points are used, further threads will be allocated to each datapoint on a first come first serve basis.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62000" y="3314880"/>
            <a:ext cx="408960" cy="3898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876240" y="3075840"/>
            <a:ext cx="1823400" cy="880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Check current state of service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581800" y="3697560"/>
            <a:ext cx="1468800" cy="880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Shutdown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057480" y="3075840"/>
            <a:ext cx="1823400" cy="880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Check command is compatible with current state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 flipV="1" rot="16200000">
            <a:off x="2879640" y="1984320"/>
            <a:ext cx="11880" cy="2180520"/>
          </a:xfrm>
          <a:prstGeom prst="curvedConnector3">
            <a:avLst>
              <a:gd name="adj1" fmla="val 180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6"/>
          <p:cNvSpPr/>
          <p:nvPr/>
        </p:nvSpPr>
        <p:spPr>
          <a:xfrm>
            <a:off x="2700360" y="3516480"/>
            <a:ext cx="35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7"/>
          <p:cNvSpPr/>
          <p:nvPr/>
        </p:nvSpPr>
        <p:spPr>
          <a:xfrm>
            <a:off x="5581800" y="2284920"/>
            <a:ext cx="1468800" cy="880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Restart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7" name="CustomShape 8"/>
          <p:cNvSpPr/>
          <p:nvPr/>
        </p:nvSpPr>
        <p:spPr>
          <a:xfrm>
            <a:off x="5581800" y="5110200"/>
            <a:ext cx="1468800" cy="880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Kill all running test threads (mid-state)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8" name="CustomShape 9"/>
          <p:cNvSpPr/>
          <p:nvPr/>
        </p:nvSpPr>
        <p:spPr>
          <a:xfrm>
            <a:off x="5581800" y="872280"/>
            <a:ext cx="1468800" cy="880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Configuration change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9" name="CustomShape 10"/>
          <p:cNvSpPr/>
          <p:nvPr/>
        </p:nvSpPr>
        <p:spPr>
          <a:xfrm flipV="1">
            <a:off x="4881600" y="1312200"/>
            <a:ext cx="699480" cy="220284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1"/>
          <p:cNvSpPr/>
          <p:nvPr/>
        </p:nvSpPr>
        <p:spPr>
          <a:xfrm flipV="1">
            <a:off x="4881600" y="2724840"/>
            <a:ext cx="699480" cy="7902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2"/>
          <p:cNvSpPr/>
          <p:nvPr/>
        </p:nvSpPr>
        <p:spPr>
          <a:xfrm>
            <a:off x="4881600" y="3516480"/>
            <a:ext cx="699480" cy="6210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3"/>
          <p:cNvSpPr/>
          <p:nvPr/>
        </p:nvSpPr>
        <p:spPr>
          <a:xfrm>
            <a:off x="4881600" y="3516480"/>
            <a:ext cx="699480" cy="203364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4"/>
          <p:cNvSpPr/>
          <p:nvPr/>
        </p:nvSpPr>
        <p:spPr>
          <a:xfrm>
            <a:off x="571320" y="3510000"/>
            <a:ext cx="30420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5"/>
          <p:cNvSpPr/>
          <p:nvPr/>
        </p:nvSpPr>
        <p:spPr>
          <a:xfrm>
            <a:off x="3348360" y="1291680"/>
            <a:ext cx="20642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is compatible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Send to re-configurator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5" name="CustomShape 16"/>
          <p:cNvSpPr/>
          <p:nvPr/>
        </p:nvSpPr>
        <p:spPr>
          <a:xfrm>
            <a:off x="3871800" y="4029120"/>
            <a:ext cx="191592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is compatible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Begin shutdown process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6" name="CustomShape 17"/>
          <p:cNvSpPr/>
          <p:nvPr/>
        </p:nvSpPr>
        <p:spPr>
          <a:xfrm>
            <a:off x="3923280" y="2524680"/>
            <a:ext cx="1915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is compatible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Begin restart process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7" name="CustomShape 18"/>
          <p:cNvSpPr/>
          <p:nvPr/>
        </p:nvSpPr>
        <p:spPr>
          <a:xfrm>
            <a:off x="3767760" y="5088960"/>
            <a:ext cx="212400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is compatible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Kill currently running threads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8" name="CustomShape 19"/>
          <p:cNvSpPr/>
          <p:nvPr/>
        </p:nvSpPr>
        <p:spPr>
          <a:xfrm flipV="1">
            <a:off x="7051320" y="4124160"/>
            <a:ext cx="917640" cy="14241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0"/>
          <p:cNvSpPr/>
          <p:nvPr/>
        </p:nvSpPr>
        <p:spPr>
          <a:xfrm>
            <a:off x="7051320" y="2725560"/>
            <a:ext cx="917640" cy="139932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1"/>
          <p:cNvSpPr/>
          <p:nvPr/>
        </p:nvSpPr>
        <p:spPr>
          <a:xfrm flipV="1">
            <a:off x="7051320" y="4124160"/>
            <a:ext cx="917640" cy="1152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2"/>
          <p:cNvSpPr/>
          <p:nvPr/>
        </p:nvSpPr>
        <p:spPr>
          <a:xfrm>
            <a:off x="1656720" y="2338920"/>
            <a:ext cx="24436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incompatible with state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Inform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2" name="CustomShape 23"/>
          <p:cNvSpPr/>
          <p:nvPr/>
        </p:nvSpPr>
        <p:spPr>
          <a:xfrm>
            <a:off x="7970040" y="3509280"/>
            <a:ext cx="1604160" cy="1232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Process/thread operations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343" name="CustomShape 24"/>
          <p:cNvSpPr/>
          <p:nvPr/>
        </p:nvSpPr>
        <p:spPr>
          <a:xfrm>
            <a:off x="7510680" y="2986200"/>
            <a:ext cx="20952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-----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Log occurrence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4" name="CustomShape 25"/>
          <p:cNvSpPr/>
          <p:nvPr/>
        </p:nvSpPr>
        <p:spPr>
          <a:xfrm>
            <a:off x="7140600" y="918360"/>
            <a:ext cx="302400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Configuration changes will be picked up by new spinning threads as they are spawned. Currently running threads will always have the old value (unless they are restarted).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254880" y="1037520"/>
            <a:ext cx="368640" cy="31572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"/>
          <p:cNvSpPr/>
          <p:nvPr/>
        </p:nvSpPr>
        <p:spPr>
          <a:xfrm>
            <a:off x="1310040" y="799920"/>
            <a:ext cx="1801800" cy="808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Kill all running test threads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 flipV="1">
            <a:off x="624240" y="120240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4"/>
          <p:cNvSpPr/>
          <p:nvPr/>
        </p:nvSpPr>
        <p:spPr>
          <a:xfrm>
            <a:off x="3798360" y="799920"/>
            <a:ext cx="1696320" cy="808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Create new stamped directory for program logs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3112560" y="120456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6"/>
          <p:cNvSpPr/>
          <p:nvPr/>
        </p:nvSpPr>
        <p:spPr>
          <a:xfrm>
            <a:off x="6180840" y="1608840"/>
            <a:ext cx="1696320" cy="808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Compress stamped folder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1" name="CustomShape 7"/>
          <p:cNvSpPr/>
          <p:nvPr/>
        </p:nvSpPr>
        <p:spPr>
          <a:xfrm>
            <a:off x="5495040" y="1204560"/>
            <a:ext cx="685080" cy="8082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8"/>
          <p:cNvSpPr/>
          <p:nvPr/>
        </p:nvSpPr>
        <p:spPr>
          <a:xfrm>
            <a:off x="8563680" y="1569600"/>
            <a:ext cx="1696320" cy="8874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Kill this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3" name="CustomShape 9"/>
          <p:cNvSpPr/>
          <p:nvPr/>
        </p:nvSpPr>
        <p:spPr>
          <a:xfrm flipV="1">
            <a:off x="7877880" y="201132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0"/>
          <p:cNvSpPr/>
          <p:nvPr/>
        </p:nvSpPr>
        <p:spPr>
          <a:xfrm>
            <a:off x="1758600" y="227880"/>
            <a:ext cx="41932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All threads are dead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New directory with current date and time in standard format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5" name="CustomShape 11"/>
          <p:cNvSpPr/>
          <p:nvPr/>
        </p:nvSpPr>
        <p:spPr>
          <a:xfrm>
            <a:off x="5952240" y="1046160"/>
            <a:ext cx="25138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Compressed directory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Move logs into folder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6" name="CustomShape 12"/>
          <p:cNvSpPr/>
          <p:nvPr/>
        </p:nvSpPr>
        <p:spPr>
          <a:xfrm>
            <a:off x="8086680" y="2476440"/>
            <a:ext cx="22939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If only the test threads are ending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ended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7" name="CustomShape 13"/>
          <p:cNvSpPr/>
          <p:nvPr/>
        </p:nvSpPr>
        <p:spPr>
          <a:xfrm>
            <a:off x="6180840" y="3587400"/>
            <a:ext cx="1696320" cy="808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Cleanly exit other running program threads (not the logger)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8" name="CustomShape 14"/>
          <p:cNvSpPr/>
          <p:nvPr/>
        </p:nvSpPr>
        <p:spPr>
          <a:xfrm>
            <a:off x="7029360" y="2417760"/>
            <a:ext cx="360" cy="116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5"/>
          <p:cNvSpPr/>
          <p:nvPr/>
        </p:nvSpPr>
        <p:spPr>
          <a:xfrm>
            <a:off x="5838120" y="2826720"/>
            <a:ext cx="20257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Shutdown/restart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Only information to the log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0" name="CustomShape 16"/>
          <p:cNvSpPr/>
          <p:nvPr/>
        </p:nvSpPr>
        <p:spPr>
          <a:xfrm>
            <a:off x="3798360" y="3587400"/>
            <a:ext cx="1696320" cy="808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Kill logger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1" name="CustomShape 17"/>
          <p:cNvSpPr/>
          <p:nvPr/>
        </p:nvSpPr>
        <p:spPr>
          <a:xfrm flipH="1" flipV="1">
            <a:off x="5494320" y="3989520"/>
            <a:ext cx="685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8"/>
          <p:cNvSpPr/>
          <p:nvPr/>
        </p:nvSpPr>
        <p:spPr>
          <a:xfrm flipH="1">
            <a:off x="2970360" y="3991680"/>
            <a:ext cx="82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9"/>
          <p:cNvSpPr/>
          <p:nvPr/>
        </p:nvSpPr>
        <p:spPr>
          <a:xfrm>
            <a:off x="1310040" y="3587400"/>
            <a:ext cx="1661040" cy="808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Create new stamped directory for program logs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4" name="CustomShape 20"/>
          <p:cNvSpPr/>
          <p:nvPr/>
        </p:nvSpPr>
        <p:spPr>
          <a:xfrm>
            <a:off x="1310040" y="4952880"/>
            <a:ext cx="1661040" cy="808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Compress program logs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5" name="CustomShape 21"/>
          <p:cNvSpPr/>
          <p:nvPr/>
        </p:nvSpPr>
        <p:spPr>
          <a:xfrm>
            <a:off x="3798360" y="4952880"/>
            <a:ext cx="1696320" cy="808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Kill service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6" name="CustomShape 22"/>
          <p:cNvSpPr/>
          <p:nvPr/>
        </p:nvSpPr>
        <p:spPr>
          <a:xfrm>
            <a:off x="2971800" y="5357520"/>
            <a:ext cx="82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3"/>
          <p:cNvSpPr/>
          <p:nvPr/>
        </p:nvSpPr>
        <p:spPr>
          <a:xfrm flipH="1">
            <a:off x="2138760" y="4396320"/>
            <a:ext cx="360" cy="55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4"/>
          <p:cNvSpPr/>
          <p:nvPr/>
        </p:nvSpPr>
        <p:spPr>
          <a:xfrm>
            <a:off x="2442240" y="2959920"/>
            <a:ext cx="20257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----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Prepare for directory creation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9" name="CustomShape 25"/>
          <p:cNvSpPr/>
          <p:nvPr/>
        </p:nvSpPr>
        <p:spPr>
          <a:xfrm>
            <a:off x="624240" y="4396320"/>
            <a:ext cx="20257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----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Move logs into folder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0" name="CustomShape 26"/>
          <p:cNvSpPr/>
          <p:nvPr/>
        </p:nvSpPr>
        <p:spPr>
          <a:xfrm>
            <a:off x="2804760" y="5635800"/>
            <a:ext cx="21711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---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Final goodbye message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341720" y="2876040"/>
            <a:ext cx="1823400" cy="880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Wait for command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40480" y="3121200"/>
            <a:ext cx="408960" cy="3898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>
            <a:off x="6355800" y="1915920"/>
            <a:ext cx="1823400" cy="880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Query 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6355800" y="3677760"/>
            <a:ext cx="1823400" cy="880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Store to 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 flipV="1">
            <a:off x="649800" y="3314520"/>
            <a:ext cx="69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6"/>
          <p:cNvSpPr/>
          <p:nvPr/>
        </p:nvSpPr>
        <p:spPr>
          <a:xfrm>
            <a:off x="3840120" y="2876040"/>
            <a:ext cx="1823400" cy="880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Verify command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7" name="CustomShape 7"/>
          <p:cNvSpPr/>
          <p:nvPr/>
        </p:nvSpPr>
        <p:spPr>
          <a:xfrm>
            <a:off x="3165480" y="3316680"/>
            <a:ext cx="67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8"/>
          <p:cNvSpPr/>
          <p:nvPr/>
        </p:nvSpPr>
        <p:spPr>
          <a:xfrm flipV="1" rot="16200000">
            <a:off x="3503520" y="1625760"/>
            <a:ext cx="11880" cy="2498040"/>
          </a:xfrm>
          <a:prstGeom prst="curvedConnector3">
            <a:avLst>
              <a:gd name="adj1" fmla="val 180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5664240" y="2355480"/>
            <a:ext cx="690840" cy="95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0"/>
          <p:cNvSpPr/>
          <p:nvPr/>
        </p:nvSpPr>
        <p:spPr>
          <a:xfrm>
            <a:off x="5664240" y="3316680"/>
            <a:ext cx="690840" cy="8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1"/>
          <p:cNvSpPr/>
          <p:nvPr/>
        </p:nvSpPr>
        <p:spPr>
          <a:xfrm>
            <a:off x="2597400" y="2226600"/>
            <a:ext cx="18234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incorrect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Inform user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382" name="CustomShape 12"/>
          <p:cNvSpPr/>
          <p:nvPr/>
        </p:nvSpPr>
        <p:spPr>
          <a:xfrm>
            <a:off x="2597400" y="3850920"/>
            <a:ext cx="19652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received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3" name="CustomShape 13"/>
          <p:cNvSpPr/>
          <p:nvPr/>
        </p:nvSpPr>
        <p:spPr>
          <a:xfrm>
            <a:off x="4454640" y="2141640"/>
            <a:ext cx="19004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Query command present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Query 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4" name="CustomShape 14"/>
          <p:cNvSpPr/>
          <p:nvPr/>
        </p:nvSpPr>
        <p:spPr>
          <a:xfrm>
            <a:off x="4416120" y="4060800"/>
            <a:ext cx="19004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Storage command present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Store to 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5" name="CustomShape 15"/>
          <p:cNvSpPr/>
          <p:nvPr/>
        </p:nvSpPr>
        <p:spPr>
          <a:xfrm>
            <a:off x="8767800" y="2831760"/>
            <a:ext cx="1823400" cy="880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Output results to requester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6" name="CustomShape 16"/>
          <p:cNvSpPr/>
          <p:nvPr/>
        </p:nvSpPr>
        <p:spPr>
          <a:xfrm>
            <a:off x="8179920" y="2356200"/>
            <a:ext cx="587520" cy="9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7"/>
          <p:cNvSpPr/>
          <p:nvPr/>
        </p:nvSpPr>
        <p:spPr>
          <a:xfrm flipV="1">
            <a:off x="8179920" y="3271680"/>
            <a:ext cx="587520" cy="84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8"/>
          <p:cNvSpPr/>
          <p:nvPr/>
        </p:nvSpPr>
        <p:spPr>
          <a:xfrm flipH="1" flipV="1" rot="16200000">
            <a:off x="5943960" y="-858600"/>
            <a:ext cx="43560" cy="7425720"/>
          </a:xfrm>
          <a:prstGeom prst="curvedConnector3">
            <a:avLst>
              <a:gd name="adj1" fmla="val -5160394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9"/>
          <p:cNvSpPr/>
          <p:nvPr/>
        </p:nvSpPr>
        <p:spPr>
          <a:xfrm>
            <a:off x="5187600" y="685800"/>
            <a:ext cx="1900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No more to do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Restart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Application>LibreOffice/6.1.3.2$Linux_X86_64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2018-11-14T19:13:21Z</dcterms:created>
  <dc:creator>Harrison Marcks</dc:creator>
  <dc:description/>
  <dc:language>en-GB</dc:language>
  <cp:lastModifiedBy/>
  <dcterms:modified xsi:type="dcterms:W3CDTF">2018-12-20T19:00:04Z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